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Lst>
  <p:notesMasterIdLst>
    <p:notesMasterId r:id="rId14"/>
  </p:notesMasterIdLst>
  <p:sldIdLst>
    <p:sldId id="256" r:id="rId6"/>
    <p:sldId id="257" r:id="rId7"/>
    <p:sldId id="258" r:id="rId8"/>
    <p:sldId id="259" r:id="rId9"/>
    <p:sldId id="260" r:id="rId10"/>
    <p:sldId id="261" r:id="rId11"/>
    <p:sldId id="262" r:id="rId12"/>
    <p:sldId id="263" r:id="rId13"/>
    <p:sldId id="264" r:id="rId15"/>
    <p:sldId id="266" r:id="rId16"/>
    <p:sldId id="268" r:id="rId17"/>
    <p:sldId id="284" r:id="rId18"/>
    <p:sldId id="269" r:id="rId19"/>
    <p:sldId id="270" r:id="rId20"/>
    <p:sldId id="271" r:id="rId21"/>
    <p:sldId id="272" r:id="rId22"/>
    <p:sldId id="273" r:id="rId23"/>
    <p:sldId id="274" r:id="rId24"/>
    <p:sldId id="275" r:id="rId25"/>
    <p:sldId id="276" r:id="rId26"/>
    <p:sldId id="279" r:id="rId27"/>
    <p:sldId id="277" r:id="rId28"/>
    <p:sldId id="280" r:id="rId29"/>
    <p:sldId id="281"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dc0670-cd53-4855-b7e3-c17da8a335df}">
          <p14:sldIdLst>
            <p14:sldId id="256"/>
            <p14:sldId id="257"/>
            <p14:sldId id="258"/>
            <p14:sldId id="259"/>
            <p14:sldId id="260"/>
            <p14:sldId id="261"/>
            <p14:sldId id="262"/>
            <p14:sldId id="263"/>
          </p14:sldIdLst>
        </p14:section>
        <p14:section name="Untitled Section" id="{3aa984ae-ce7a-46b7-8cb5-498fd3450b71}">
          <p14:sldIdLst>
            <p14:sldId id="264"/>
            <p14:sldId id="266"/>
            <p14:sldId id="268"/>
            <p14:sldId id="284"/>
            <p14:sldId id="269"/>
            <p14:sldId id="270"/>
            <p14:sldId id="271"/>
            <p14:sldId id="272"/>
            <p14:sldId id="273"/>
            <p14:sldId id="274"/>
            <p14:sldId id="275"/>
            <p14:sldId id="276"/>
            <p14:sldId id="279"/>
            <p14:sldId id="277"/>
            <p14:sldId id="280"/>
            <p14:sldId id="281"/>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notesMaster" Target="notesMasters/notesMaster1.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panose="020F0502020204030204"/>
              </a:rPr>
              <a:t>Click to move the slide</a:t>
            </a:r>
            <a:endParaRPr lang="en-US" sz="1800" b="0" strike="noStrike" spc="-1">
              <a:solidFill>
                <a:srgbClr val="000000"/>
              </a:solidFill>
              <a:latin typeface="Calibri" panose="020F0502020204030204"/>
            </a:endParaRPr>
          </a:p>
        </p:txBody>
      </p:sp>
      <p:sp>
        <p:nvSpPr>
          <p:cNvPr id="16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5900" indent="0">
              <a:buNone/>
            </a:pPr>
            <a:r>
              <a:rPr lang="en-IN" sz="2000" b="0" strike="noStrike" spc="-1">
                <a:solidFill>
                  <a:srgbClr val="000000"/>
                </a:solidFill>
                <a:latin typeface="Arial" panose="020B0604020202020204"/>
              </a:rPr>
              <a:t>Click to edit the notes format</a:t>
            </a:r>
            <a:endParaRPr lang="en-IN" sz="2000" b="0" strike="noStrike" spc="-1">
              <a:solidFill>
                <a:srgbClr val="000000"/>
              </a:solidFill>
              <a:latin typeface="Arial" panose="020B0604020202020204"/>
            </a:endParaRPr>
          </a:p>
        </p:txBody>
      </p:sp>
      <p:sp>
        <p:nvSpPr>
          <p:cNvPr id="16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panose="02020603050405020304"/>
              </a:rPr>
              <a:t>&lt;header&gt;</a:t>
            </a:r>
            <a:endParaRPr lang="en-IN" sz="1400" b="0" strike="noStrike" spc="-1">
              <a:solidFill>
                <a:srgbClr val="000000"/>
              </a:solidFill>
              <a:latin typeface="Times New Roman" panose="02020603050405020304"/>
            </a:endParaRPr>
          </a:p>
        </p:txBody>
      </p:sp>
      <p:sp>
        <p:nvSpPr>
          <p:cNvPr id="167"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panose="02020603050405020304"/>
              </a:defRPr>
            </a:lvl1pPr>
          </a:lstStyle>
          <a:p>
            <a:pPr indent="0" algn="r">
              <a:buNone/>
            </a:pPr>
            <a:r>
              <a:rPr lang="en-IN" sz="1400" b="0" strike="noStrike" spc="-1">
                <a:solidFill>
                  <a:srgbClr val="000000"/>
                </a:solidFill>
                <a:latin typeface="Times New Roman" panose="02020603050405020304"/>
              </a:rPr>
              <a:t>&lt;date/time&gt;</a:t>
            </a:r>
            <a:endParaRPr lang="en-IN" sz="1400" b="0" strike="noStrike" spc="-1">
              <a:solidFill>
                <a:srgbClr val="000000"/>
              </a:solidFill>
              <a:latin typeface="Times New Roman" panose="02020603050405020304"/>
            </a:endParaRPr>
          </a:p>
        </p:txBody>
      </p:sp>
      <p:sp>
        <p:nvSpPr>
          <p:cNvPr id="168"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panose="02020603050405020304"/>
              </a:defRPr>
            </a:lvl1pPr>
          </a:lstStyle>
          <a:p>
            <a:pPr indent="0">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169"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panose="02020603050405020304"/>
              </a:defRPr>
            </a:lvl1pPr>
          </a:lstStyle>
          <a:p>
            <a:pPr indent="0" algn="r">
              <a:buNone/>
            </a:pPr>
            <a:fld id="{7EC567E4-2E11-41BB-BE23-8FE7B2803C07}" type="slidenum">
              <a:rPr lang="en-IN" sz="1400" b="0" strike="noStrike" spc="-1">
                <a:solidFill>
                  <a:srgbClr val="000000"/>
                </a:solidFill>
                <a:latin typeface="Times New Roman" panose="02020603050405020304"/>
              </a:rPr>
            </a:fld>
            <a:endParaRPr lang="en-IN"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217488" y="801688"/>
            <a:ext cx="7119937" cy="4005262"/>
          </a:xfrm>
          <a:prstGeom prst="rect">
            <a:avLst/>
          </a:prstGeom>
          <a:ln w="0">
            <a:noFill/>
          </a:ln>
        </p:spPr>
      </p:sp>
      <p:sp>
        <p:nvSpPr>
          <p:cNvPr id="242" name="PlaceHolder 2"/>
          <p:cNvSpPr>
            <a:spLocks noGrp="1"/>
          </p:cNvSpPr>
          <p:nvPr>
            <p:ph type="body"/>
          </p:nvPr>
        </p:nvSpPr>
        <p:spPr>
          <a:xfrm>
            <a:off x="756000" y="5078520"/>
            <a:ext cx="6044400" cy="4806720"/>
          </a:xfrm>
          <a:prstGeom prst="rect">
            <a:avLst/>
          </a:prstGeom>
          <a:noFill/>
          <a:ln w="0">
            <a:noFill/>
          </a:ln>
        </p:spPr>
        <p:txBody>
          <a:bodyPr lIns="0" tIns="0" rIns="0" bIns="0" anchor="t">
            <a:normAutofit/>
          </a:bodyPr>
          <a:lstStyle/>
          <a:p>
            <a:pPr marL="215900" indent="0">
              <a:buNone/>
            </a:pPr>
            <a:endParaRPr lang="en-IN" sz="1800" b="0" strike="noStrike" spc="-1">
              <a:solidFill>
                <a:srgbClr val="000000"/>
              </a:solidFill>
              <a:latin typeface="Arial" panose="020B0604020202020204"/>
            </a:endParaRPr>
          </a:p>
        </p:txBody>
      </p:sp>
      <p:sp>
        <p:nvSpPr>
          <p:cNvPr id="243" name="CustomShape 3"/>
          <p:cNvSpPr/>
          <p:nvPr/>
        </p:nvSpPr>
        <p:spPr>
          <a:xfrm>
            <a:off x="4281840" y="10154880"/>
            <a:ext cx="32716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35E3A05-19F5-4963-ABDB-94C2CE35ACA0}" type="slidenum">
              <a:rPr lang="en-US" sz="1200" b="0" strike="noStrike" spc="-1">
                <a:solidFill>
                  <a:srgbClr val="000000"/>
                </a:solidFill>
                <a:latin typeface="+mn-lt"/>
                <a:ea typeface="+mn-ea"/>
              </a:rPr>
            </a:fld>
            <a:endParaRPr lang="en-IN" sz="1200" b="0" strike="noStrike" spc="-1">
              <a:solidFill>
                <a:srgbClr val="000000"/>
              </a:solidFill>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noRot="1" noChangeAspect="1"/>
          </p:cNvSpPr>
          <p:nvPr>
            <p:ph type="sldImg"/>
          </p:nvPr>
        </p:nvSpPr>
        <p:spPr>
          <a:xfrm>
            <a:off x="217488" y="801688"/>
            <a:ext cx="7119937" cy="4005262"/>
          </a:xfrm>
          <a:prstGeom prst="rect">
            <a:avLst/>
          </a:prstGeom>
          <a:ln w="0">
            <a:noFill/>
          </a:ln>
        </p:spPr>
      </p:sp>
      <p:sp>
        <p:nvSpPr>
          <p:cNvPr id="245" name="PlaceHolder 2"/>
          <p:cNvSpPr>
            <a:spLocks noGrp="1"/>
          </p:cNvSpPr>
          <p:nvPr>
            <p:ph type="body"/>
          </p:nvPr>
        </p:nvSpPr>
        <p:spPr>
          <a:xfrm>
            <a:off x="756000" y="5078520"/>
            <a:ext cx="6044400" cy="4806720"/>
          </a:xfrm>
          <a:prstGeom prst="rect">
            <a:avLst/>
          </a:prstGeom>
          <a:noFill/>
          <a:ln w="0">
            <a:noFill/>
          </a:ln>
        </p:spPr>
        <p:txBody>
          <a:bodyPr lIns="0" tIns="0" rIns="0" bIns="0" anchor="t">
            <a:normAutofit/>
          </a:bodyPr>
          <a:lstStyle/>
          <a:p>
            <a:pPr marL="215900" indent="0">
              <a:buNone/>
            </a:pPr>
            <a:endParaRPr lang="en-IN" sz="1800" b="0" strike="noStrike" spc="-1">
              <a:solidFill>
                <a:srgbClr val="000000"/>
              </a:solidFill>
              <a:latin typeface="Arial" panose="020B0604020202020204"/>
            </a:endParaRPr>
          </a:p>
        </p:txBody>
      </p:sp>
      <p:sp>
        <p:nvSpPr>
          <p:cNvPr id="246" name="CustomShape 11"/>
          <p:cNvSpPr/>
          <p:nvPr/>
        </p:nvSpPr>
        <p:spPr>
          <a:xfrm>
            <a:off x="4281840" y="10154880"/>
            <a:ext cx="32716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044B3CF-212E-4793-8BCA-93FA467B3163}" type="slidenum">
              <a:rPr lang="en-US" sz="1200" b="0" strike="noStrike" spc="-1">
                <a:solidFill>
                  <a:srgbClr val="000000"/>
                </a:solidFill>
                <a:latin typeface="+mn-lt"/>
                <a:ea typeface="+mn-ea"/>
              </a:rPr>
            </a:fld>
            <a:endParaRPr lang="en-IN" sz="1200" b="0" strike="noStrike" spc="-1">
              <a:solidFill>
                <a:srgbClr val="000000"/>
              </a:solidFill>
              <a:latin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1258200" y="801720"/>
            <a:ext cx="5038560" cy="4005720"/>
          </a:xfrm>
          <a:prstGeom prst="rect">
            <a:avLst/>
          </a:prstGeom>
          <a:ln w="0">
            <a:noFill/>
          </a:ln>
        </p:spPr>
      </p:sp>
      <p:sp>
        <p:nvSpPr>
          <p:cNvPr id="248" name="PlaceHolder 2"/>
          <p:cNvSpPr>
            <a:spLocks noGrp="1"/>
          </p:cNvSpPr>
          <p:nvPr>
            <p:ph type="body"/>
          </p:nvPr>
        </p:nvSpPr>
        <p:spPr>
          <a:xfrm>
            <a:off x="756000" y="5078520"/>
            <a:ext cx="6044400" cy="4806720"/>
          </a:xfrm>
          <a:prstGeom prst="rect">
            <a:avLst/>
          </a:prstGeom>
          <a:noFill/>
          <a:ln w="0">
            <a:noFill/>
          </a:ln>
        </p:spPr>
        <p:txBody>
          <a:bodyPr lIns="0" tIns="0" rIns="0" bIns="0" anchor="t">
            <a:normAutofit/>
          </a:bodyPr>
          <a:lstStyle/>
          <a:p>
            <a:pPr marL="215900" indent="0">
              <a:buNone/>
            </a:pPr>
            <a:endParaRPr lang="en-IN" sz="1800" b="0" strike="noStrike" spc="-1">
              <a:solidFill>
                <a:srgbClr val="000000"/>
              </a:solidFill>
              <a:latin typeface="Arial" panose="020B0604020202020204"/>
            </a:endParaRPr>
          </a:p>
        </p:txBody>
      </p:sp>
      <p:sp>
        <p:nvSpPr>
          <p:cNvPr id="249" name="CustomShape 17"/>
          <p:cNvSpPr/>
          <p:nvPr/>
        </p:nvSpPr>
        <p:spPr>
          <a:xfrm>
            <a:off x="4281840" y="10154880"/>
            <a:ext cx="32716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1D6A030-F0EB-49E9-A9CA-738A7231674D}" type="slidenum">
              <a:rPr lang="en-US" sz="1200" b="0" strike="noStrike" spc="-1">
                <a:solidFill>
                  <a:srgbClr val="000000"/>
                </a:solidFill>
                <a:latin typeface="+mn-lt"/>
                <a:ea typeface="+mn-ea"/>
              </a:rPr>
            </a:fld>
            <a:endParaRPr lang="en-IN" sz="1200" b="0" strike="noStrike" spc="-1">
              <a:solidFill>
                <a:srgbClr val="000000"/>
              </a:solidFill>
              <a:latin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noRot="1" noChangeAspect="1"/>
          </p:cNvSpPr>
          <p:nvPr>
            <p:ph type="sldImg"/>
          </p:nvPr>
        </p:nvSpPr>
        <p:spPr>
          <a:xfrm>
            <a:off x="217488" y="801688"/>
            <a:ext cx="7119937" cy="4005262"/>
          </a:xfrm>
          <a:prstGeom prst="rect">
            <a:avLst/>
          </a:prstGeom>
          <a:ln w="0">
            <a:noFill/>
          </a:ln>
        </p:spPr>
      </p:sp>
      <p:sp>
        <p:nvSpPr>
          <p:cNvPr id="251" name="PlaceHolder 2"/>
          <p:cNvSpPr>
            <a:spLocks noGrp="1"/>
          </p:cNvSpPr>
          <p:nvPr>
            <p:ph type="body"/>
          </p:nvPr>
        </p:nvSpPr>
        <p:spPr>
          <a:xfrm>
            <a:off x="756000" y="5078520"/>
            <a:ext cx="6044400" cy="4806720"/>
          </a:xfrm>
          <a:prstGeom prst="rect">
            <a:avLst/>
          </a:prstGeom>
          <a:noFill/>
          <a:ln w="0">
            <a:noFill/>
          </a:ln>
        </p:spPr>
        <p:txBody>
          <a:bodyPr lIns="0" tIns="0" rIns="0" bIns="0" anchor="t">
            <a:normAutofit/>
          </a:bodyPr>
          <a:lstStyle/>
          <a:p>
            <a:pPr marL="215900" indent="0">
              <a:buNone/>
            </a:pPr>
            <a:endParaRPr lang="en-IN" sz="1800" b="0" strike="noStrike" spc="-1">
              <a:solidFill>
                <a:srgbClr val="000000"/>
              </a:solidFill>
              <a:latin typeface="Arial" panose="020B0604020202020204"/>
            </a:endParaRPr>
          </a:p>
        </p:txBody>
      </p:sp>
      <p:sp>
        <p:nvSpPr>
          <p:cNvPr id="252" name="CustomShape 23"/>
          <p:cNvSpPr/>
          <p:nvPr/>
        </p:nvSpPr>
        <p:spPr>
          <a:xfrm>
            <a:off x="4281840" y="10154880"/>
            <a:ext cx="32716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E7982E9-21D7-43F1-AC5D-26E071767945}" type="slidenum">
              <a:rPr lang="en-US" sz="1200" b="0" strike="noStrike" spc="-1">
                <a:solidFill>
                  <a:srgbClr val="000000"/>
                </a:solidFill>
                <a:latin typeface="+mn-lt"/>
                <a:ea typeface="+mn-ea"/>
              </a:rPr>
            </a:fld>
            <a:endParaRPr lang="en-IN" sz="1200" b="0" strike="noStrike" spc="-1">
              <a:solidFill>
                <a:srgbClr val="000000"/>
              </a:solidFill>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3A7B0AE-F843-402C-B520-A97E2BC65F73}" type="slidenum">
              <a:rPr/>
            </a:fld>
            <a:endParaRPr/>
          </a:p>
        </p:txBody>
      </p:sp>
      <p:sp>
        <p:nvSpPr>
          <p:cNvPr id="4" name="PlaceHolder 3"/>
          <p:cNvSpPr>
            <a:spLocks noGrp="1"/>
          </p:cNvSpPr>
          <p:nvPr>
            <p:ph type="dt" idx="4"/>
          </p:nvPr>
        </p:nvSpPr>
        <p:spPr/>
        <p:txBody>
          <a:body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E2C7F06E-EE55-4AFE-9CC4-A3177630A44B}" type="slidenum">
              <a:rPr/>
            </a:fld>
            <a:endParaRPr/>
          </a:p>
        </p:txBody>
      </p:sp>
      <p:sp>
        <p:nvSpPr>
          <p:cNvPr id="7" name="PlaceHolder 6"/>
          <p:cNvSpPr>
            <a:spLocks noGrp="1"/>
          </p:cNvSpPr>
          <p:nvPr>
            <p:ph type="dt" idx="4"/>
          </p:nvPr>
        </p:nvSpPr>
        <p:spPr/>
        <p:txBody>
          <a:body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E5D29F2-A886-4E9D-B717-6E06767C3088}" type="slidenum">
              <a:rPr/>
            </a:fld>
            <a:endParaRPr/>
          </a:p>
        </p:txBody>
      </p:sp>
      <p:sp>
        <p:nvSpPr>
          <p:cNvPr id="9" name="PlaceHolder 8"/>
          <p:cNvSpPr>
            <a:spLocks noGrp="1"/>
          </p:cNvSpPr>
          <p:nvPr>
            <p:ph type="dt" idx="4"/>
          </p:nvPr>
        </p:nvSpPr>
        <p:spPr/>
        <p:txBody>
          <a:body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EDE2D603-699E-4201-A8FE-7E5AF22F43CF}" type="slidenum">
              <a:rPr/>
            </a:fld>
            <a:endParaRPr/>
          </a:p>
        </p:txBody>
      </p:sp>
      <p:sp>
        <p:nvSpPr>
          <p:cNvPr id="11" name="PlaceHolder 10"/>
          <p:cNvSpPr>
            <a:spLocks noGrp="1"/>
          </p:cNvSpPr>
          <p:nvPr>
            <p:ph type="dt" idx="4"/>
          </p:nvPr>
        </p:nvSpPr>
        <p:spPr/>
        <p:txBody>
          <a:body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D159DE7D-2C21-4FEE-8F80-6FFDB999090F}" type="slidenum">
              <a:rPr/>
            </a:fld>
            <a:endParaRPr/>
          </a:p>
        </p:txBody>
      </p:sp>
      <p:sp>
        <p:nvSpPr>
          <p:cNvPr id="4" name="PlaceHolder 3"/>
          <p:cNvSpPr>
            <a:spLocks noGrp="1"/>
          </p:cNvSpPr>
          <p:nvPr>
            <p:ph type="dt" idx="7"/>
          </p:nvPr>
        </p:nvSpPr>
        <p:spPr/>
        <p:txBody>
          <a:body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panose="020B0604020202020204"/>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E1FCDC5B-D0CC-4012-B1DD-480C50F76F8C}" type="slidenum">
              <a:rPr/>
            </a:fld>
            <a:endParaRPr/>
          </a:p>
        </p:txBody>
      </p:sp>
      <p:sp>
        <p:nvSpPr>
          <p:cNvPr id="6" name="PlaceHolder 5"/>
          <p:cNvSpPr>
            <a:spLocks noGrp="1"/>
          </p:cNvSpPr>
          <p:nvPr>
            <p:ph type="dt" idx="7"/>
          </p:nvPr>
        </p:nvSpPr>
        <p:spPr/>
        <p:txBody>
          <a:body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C27D1069-D99E-4189-ABCD-459D991534AA}" type="slidenum">
              <a:rPr/>
            </a:fld>
            <a:endParaRPr/>
          </a:p>
        </p:txBody>
      </p:sp>
      <p:sp>
        <p:nvSpPr>
          <p:cNvPr id="6" name="PlaceHolder 5"/>
          <p:cNvSpPr>
            <a:spLocks noGrp="1"/>
          </p:cNvSpPr>
          <p:nvPr>
            <p:ph type="dt" idx="7"/>
          </p:nvPr>
        </p:nvSpPr>
        <p:spPr/>
        <p:txBody>
          <a:body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04E24A8B-9B1C-4A42-9E08-9483542C7744}" type="slidenum">
              <a:rPr/>
            </a:fld>
            <a:endParaRPr/>
          </a:p>
        </p:txBody>
      </p:sp>
      <p:sp>
        <p:nvSpPr>
          <p:cNvPr id="7" name="PlaceHolder 6"/>
          <p:cNvSpPr>
            <a:spLocks noGrp="1"/>
          </p:cNvSpPr>
          <p:nvPr>
            <p:ph type="dt" idx="7"/>
          </p:nvPr>
        </p:nvSpPr>
        <p:spPr/>
        <p:txBody>
          <a:body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8AA9BA1-0643-46F5-AACE-0171C3EE9B29}" type="slidenum">
              <a:rPr/>
            </a:fld>
            <a:endParaRPr/>
          </a:p>
        </p:txBody>
      </p:sp>
      <p:sp>
        <p:nvSpPr>
          <p:cNvPr id="5" name="PlaceHolder 4"/>
          <p:cNvSpPr>
            <a:spLocks noGrp="1"/>
          </p:cNvSpPr>
          <p:nvPr>
            <p:ph type="dt" idx="7"/>
          </p:nvPr>
        </p:nvSpPr>
        <p:spPr/>
        <p:txBody>
          <a:body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panose="020B0604020202020204"/>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A03F9B16-E95A-4742-9BEF-46CC25B7E9CF}" type="slidenum">
              <a:rPr/>
            </a:fld>
            <a:endParaRPr/>
          </a:p>
        </p:txBody>
      </p:sp>
      <p:sp>
        <p:nvSpPr>
          <p:cNvPr id="5" name="PlaceHolder 4"/>
          <p:cNvSpPr>
            <a:spLocks noGrp="1"/>
          </p:cNvSpPr>
          <p:nvPr>
            <p:ph type="dt" idx="7"/>
          </p:nvPr>
        </p:nvSpPr>
        <p:spPr/>
        <p:txBody>
          <a:body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7CFD4B0-9798-4AEC-91AC-EA8DF8A49F58}" type="slidenum">
              <a:rPr/>
            </a:fld>
            <a:endParaRPr/>
          </a:p>
        </p:txBody>
      </p:sp>
      <p:sp>
        <p:nvSpPr>
          <p:cNvPr id="8" name="PlaceHolder 7"/>
          <p:cNvSpPr>
            <a:spLocks noGrp="1"/>
          </p:cNvSpPr>
          <p:nvPr>
            <p:ph type="dt" idx="7"/>
          </p:nvPr>
        </p:nvSpPr>
        <p:spPr/>
        <p:txBody>
          <a:body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panose="020B0604020202020204"/>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8485B185-1377-45F0-A52B-8405D8FDC1DB}" type="slidenum">
              <a:rPr/>
            </a:fld>
            <a:endParaRPr/>
          </a:p>
        </p:txBody>
      </p:sp>
      <p:sp>
        <p:nvSpPr>
          <p:cNvPr id="6" name="PlaceHolder 5"/>
          <p:cNvSpPr>
            <a:spLocks noGrp="1"/>
          </p:cNvSpPr>
          <p:nvPr>
            <p:ph type="dt" idx="4"/>
          </p:nvPr>
        </p:nvSpPr>
        <p:spPr/>
        <p:txBody>
          <a:body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BBBBD63-D632-4BDC-BA07-BCE06937B05F}" type="slidenum">
              <a:rPr/>
            </a:fld>
            <a:endParaRPr/>
          </a:p>
        </p:txBody>
      </p:sp>
      <p:sp>
        <p:nvSpPr>
          <p:cNvPr id="8" name="PlaceHolder 7"/>
          <p:cNvSpPr>
            <a:spLocks noGrp="1"/>
          </p:cNvSpPr>
          <p:nvPr>
            <p:ph type="dt" idx="7"/>
          </p:nvPr>
        </p:nvSpPr>
        <p:spPr/>
        <p:txBody>
          <a:body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CBD7204B-9347-437C-B795-53F962C4A680}" type="slidenum">
              <a:rPr/>
            </a:fld>
            <a:endParaRPr/>
          </a:p>
        </p:txBody>
      </p:sp>
      <p:sp>
        <p:nvSpPr>
          <p:cNvPr id="8" name="PlaceHolder 7"/>
          <p:cNvSpPr>
            <a:spLocks noGrp="1"/>
          </p:cNvSpPr>
          <p:nvPr>
            <p:ph type="dt" idx="7"/>
          </p:nvPr>
        </p:nvSpPr>
        <p:spPr/>
        <p:txBody>
          <a:body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8E6AF41C-59E5-4E2B-B1DF-99747090D037}" type="slidenum">
              <a:rPr/>
            </a:fld>
            <a:endParaRPr/>
          </a:p>
        </p:txBody>
      </p:sp>
      <p:sp>
        <p:nvSpPr>
          <p:cNvPr id="7" name="PlaceHolder 6"/>
          <p:cNvSpPr>
            <a:spLocks noGrp="1"/>
          </p:cNvSpPr>
          <p:nvPr>
            <p:ph type="dt" idx="7"/>
          </p:nvPr>
        </p:nvSpPr>
        <p:spPr/>
        <p:txBody>
          <a:body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63A6775C-BE1D-4D02-B686-2437D81CC336}" type="slidenum">
              <a:rPr/>
            </a:fld>
            <a:endParaRPr/>
          </a:p>
        </p:txBody>
      </p:sp>
      <p:sp>
        <p:nvSpPr>
          <p:cNvPr id="9" name="PlaceHolder 8"/>
          <p:cNvSpPr>
            <a:spLocks noGrp="1"/>
          </p:cNvSpPr>
          <p:nvPr>
            <p:ph type="dt" idx="7"/>
          </p:nvPr>
        </p:nvSpPr>
        <p:spPr/>
        <p:txBody>
          <a:body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9E5CC4E7-9F00-4DB1-8338-A02C7E5EF584}" type="slidenum">
              <a:rPr/>
            </a:fld>
            <a:endParaRPr/>
          </a:p>
        </p:txBody>
      </p:sp>
      <p:sp>
        <p:nvSpPr>
          <p:cNvPr id="11" name="PlaceHolder 10"/>
          <p:cNvSpPr>
            <a:spLocks noGrp="1"/>
          </p:cNvSpPr>
          <p:nvPr>
            <p:ph type="dt" idx="7"/>
          </p:nvPr>
        </p:nvSpPr>
        <p:spPr/>
        <p:txBody>
          <a:body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2"/>
          </p:nvPr>
        </p:nvSpPr>
        <p:spPr/>
        <p:txBody>
          <a:bodyPr/>
          <a:lstStyle/>
          <a:p>
            <a:fld id="{CEFD6240-EA97-4EE1-849B-BC18A09E0730}" type="slidenum">
              <a:rPr/>
            </a:fld>
            <a:endParaRPr/>
          </a:p>
        </p:txBody>
      </p:sp>
      <p:sp>
        <p:nvSpPr>
          <p:cNvPr id="4" name="PlaceHolder 3"/>
          <p:cNvSpPr>
            <a:spLocks noGrp="1"/>
          </p:cNvSpPr>
          <p:nvPr>
            <p:ph type="dt" idx="11"/>
          </p:nvPr>
        </p:nvSpPr>
        <p:spPr/>
        <p:txBody>
          <a:body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panose="020B0604020202020204"/>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2"/>
          </p:nvPr>
        </p:nvSpPr>
        <p:spPr/>
        <p:txBody>
          <a:bodyPr/>
          <a:lstStyle/>
          <a:p>
            <a:fld id="{3C2D9045-6080-4378-A044-FA4599726CB1}" type="slidenum">
              <a:rPr/>
            </a:fld>
            <a:endParaRPr/>
          </a:p>
        </p:txBody>
      </p:sp>
      <p:sp>
        <p:nvSpPr>
          <p:cNvPr id="6" name="PlaceHolder 5"/>
          <p:cNvSpPr>
            <a:spLocks noGrp="1"/>
          </p:cNvSpPr>
          <p:nvPr>
            <p:ph type="dt" idx="11"/>
          </p:nvPr>
        </p:nvSpPr>
        <p:spPr/>
        <p:txBody>
          <a:body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2"/>
          </p:nvPr>
        </p:nvSpPr>
        <p:spPr/>
        <p:txBody>
          <a:bodyPr/>
          <a:lstStyle/>
          <a:p>
            <a:fld id="{32AD9726-3BB9-41AF-9814-1A902004D0AB}" type="slidenum">
              <a:rPr/>
            </a:fld>
            <a:endParaRPr/>
          </a:p>
        </p:txBody>
      </p:sp>
      <p:sp>
        <p:nvSpPr>
          <p:cNvPr id="6" name="PlaceHolder 5"/>
          <p:cNvSpPr>
            <a:spLocks noGrp="1"/>
          </p:cNvSpPr>
          <p:nvPr>
            <p:ph type="dt" idx="11"/>
          </p:nvPr>
        </p:nvSpPr>
        <p:spPr/>
        <p:txBody>
          <a:body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2"/>
          </p:nvPr>
        </p:nvSpPr>
        <p:spPr/>
        <p:txBody>
          <a:bodyPr/>
          <a:lstStyle/>
          <a:p>
            <a:fld id="{3F888E21-49EE-45DB-A28C-E61F679111EB}" type="slidenum">
              <a:rPr/>
            </a:fld>
            <a:endParaRPr/>
          </a:p>
        </p:txBody>
      </p:sp>
      <p:sp>
        <p:nvSpPr>
          <p:cNvPr id="7" name="PlaceHolder 6"/>
          <p:cNvSpPr>
            <a:spLocks noGrp="1"/>
          </p:cNvSpPr>
          <p:nvPr>
            <p:ph type="dt" idx="11"/>
          </p:nvPr>
        </p:nvSpPr>
        <p:spPr/>
        <p:txBody>
          <a:body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2"/>
          </p:nvPr>
        </p:nvSpPr>
        <p:spPr/>
        <p:txBody>
          <a:bodyPr/>
          <a:lstStyle/>
          <a:p>
            <a:fld id="{65BDC608-9897-49F3-A984-47E978FB8F16}" type="slidenum">
              <a:rPr/>
            </a:fld>
            <a:endParaRPr/>
          </a:p>
        </p:txBody>
      </p:sp>
      <p:sp>
        <p:nvSpPr>
          <p:cNvPr id="5" name="PlaceHolder 4"/>
          <p:cNvSpPr>
            <a:spLocks noGrp="1"/>
          </p:cNvSpPr>
          <p:nvPr>
            <p:ph type="dt" idx="11"/>
          </p:nvPr>
        </p:nvSpPr>
        <p:spPr/>
        <p:txBody>
          <a:body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4180A7F-1BD9-448A-B883-732963BD63DB}" type="slidenum">
              <a:rPr/>
            </a:fld>
            <a:endParaRPr/>
          </a:p>
        </p:txBody>
      </p:sp>
      <p:sp>
        <p:nvSpPr>
          <p:cNvPr id="6" name="PlaceHolder 5"/>
          <p:cNvSpPr>
            <a:spLocks noGrp="1"/>
          </p:cNvSpPr>
          <p:nvPr>
            <p:ph type="dt" idx="4"/>
          </p:nvPr>
        </p:nvSpPr>
        <p:spPr/>
        <p:txBody>
          <a:body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panose="020B0604020202020204"/>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2"/>
          </p:nvPr>
        </p:nvSpPr>
        <p:spPr/>
        <p:txBody>
          <a:bodyPr/>
          <a:lstStyle/>
          <a:p>
            <a:fld id="{21222254-2CEB-4963-A4AE-9E2CF220597E}" type="slidenum">
              <a:rPr/>
            </a:fld>
            <a:endParaRPr/>
          </a:p>
        </p:txBody>
      </p:sp>
      <p:sp>
        <p:nvSpPr>
          <p:cNvPr id="5" name="PlaceHolder 4"/>
          <p:cNvSpPr>
            <a:spLocks noGrp="1"/>
          </p:cNvSpPr>
          <p:nvPr>
            <p:ph type="dt" idx="11"/>
          </p:nvPr>
        </p:nvSpPr>
        <p:spPr/>
        <p:txBody>
          <a:body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CF1F7A05-021C-4603-ADD7-46B486F5448A}" type="slidenum">
              <a:rPr/>
            </a:fld>
            <a:endParaRPr/>
          </a:p>
        </p:txBody>
      </p:sp>
      <p:sp>
        <p:nvSpPr>
          <p:cNvPr id="8" name="PlaceHolder 7"/>
          <p:cNvSpPr>
            <a:spLocks noGrp="1"/>
          </p:cNvSpPr>
          <p:nvPr>
            <p:ph type="dt" idx="11"/>
          </p:nvPr>
        </p:nvSpPr>
        <p:spPr/>
        <p:txBody>
          <a:body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F7B66EBD-7221-429E-9151-F2A5FE81F8D8}" type="slidenum">
              <a:rPr/>
            </a:fld>
            <a:endParaRPr/>
          </a:p>
        </p:txBody>
      </p:sp>
      <p:sp>
        <p:nvSpPr>
          <p:cNvPr id="8" name="PlaceHolder 7"/>
          <p:cNvSpPr>
            <a:spLocks noGrp="1"/>
          </p:cNvSpPr>
          <p:nvPr>
            <p:ph type="dt" idx="11"/>
          </p:nvPr>
        </p:nvSpPr>
        <p:spPr/>
        <p:txBody>
          <a:body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A35D24A6-1521-4182-9561-0F18EF9D4EA5}" type="slidenum">
              <a:rPr/>
            </a:fld>
            <a:endParaRPr/>
          </a:p>
        </p:txBody>
      </p:sp>
      <p:sp>
        <p:nvSpPr>
          <p:cNvPr id="8" name="PlaceHolder 7"/>
          <p:cNvSpPr>
            <a:spLocks noGrp="1"/>
          </p:cNvSpPr>
          <p:nvPr>
            <p:ph type="dt" idx="11"/>
          </p:nvPr>
        </p:nvSpPr>
        <p:spPr/>
        <p:txBody>
          <a:body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2"/>
          </p:nvPr>
        </p:nvSpPr>
        <p:spPr/>
        <p:txBody>
          <a:bodyPr/>
          <a:lstStyle/>
          <a:p>
            <a:fld id="{9965ABD2-E4AD-4E5C-BECC-7E8AF29FE645}" type="slidenum">
              <a:rPr/>
            </a:fld>
            <a:endParaRPr/>
          </a:p>
        </p:txBody>
      </p:sp>
      <p:sp>
        <p:nvSpPr>
          <p:cNvPr id="7" name="PlaceHolder 6"/>
          <p:cNvSpPr>
            <a:spLocks noGrp="1"/>
          </p:cNvSpPr>
          <p:nvPr>
            <p:ph type="dt" idx="11"/>
          </p:nvPr>
        </p:nvSpPr>
        <p:spPr/>
        <p:txBody>
          <a:body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2"/>
          </p:nvPr>
        </p:nvSpPr>
        <p:spPr/>
        <p:txBody>
          <a:bodyPr/>
          <a:lstStyle/>
          <a:p>
            <a:fld id="{BE6A7500-1930-4AE6-A1E1-4A1788E7FF15}" type="slidenum">
              <a:rPr/>
            </a:fld>
            <a:endParaRPr/>
          </a:p>
        </p:txBody>
      </p:sp>
      <p:sp>
        <p:nvSpPr>
          <p:cNvPr id="9" name="PlaceHolder 8"/>
          <p:cNvSpPr>
            <a:spLocks noGrp="1"/>
          </p:cNvSpPr>
          <p:nvPr>
            <p:ph type="dt" idx="11"/>
          </p:nvPr>
        </p:nvSpPr>
        <p:spPr/>
        <p:txBody>
          <a:body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2"/>
          </p:nvPr>
        </p:nvSpPr>
        <p:spPr/>
        <p:txBody>
          <a:bodyPr/>
          <a:lstStyle/>
          <a:p>
            <a:fld id="{C4A30FCF-5104-4797-BD6F-749AADA9F744}" type="slidenum">
              <a:rPr/>
            </a:fld>
            <a:endParaRPr/>
          </a:p>
        </p:txBody>
      </p:sp>
      <p:sp>
        <p:nvSpPr>
          <p:cNvPr id="11" name="PlaceHolder 10"/>
          <p:cNvSpPr>
            <a:spLocks noGrp="1"/>
          </p:cNvSpPr>
          <p:nvPr>
            <p:ph type="dt" idx="11"/>
          </p:nvPr>
        </p:nvSpPr>
        <p:spPr/>
        <p:txBody>
          <a:body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12"/>
          </p:nvPr>
        </p:nvSpPr>
        <p:spPr/>
        <p:txBody>
          <a:bodyPr rIns="45720"/>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D0D7E9B4-5459-4AAE-A042-302D68725CE1}" type="slidenum">
              <a:rPr/>
            </a:fld>
            <a:endParaRPr/>
          </a:p>
        </p:txBody>
      </p:sp>
      <p:sp>
        <p:nvSpPr>
          <p:cNvPr id="7" name="PlaceHolder 6"/>
          <p:cNvSpPr>
            <a:spLocks noGrp="1"/>
          </p:cNvSpPr>
          <p:nvPr>
            <p:ph type="dt" idx="4"/>
          </p:nvPr>
        </p:nvSpPr>
        <p:spPr/>
        <p:txBody>
          <a:body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6" name="Footer Placeholder 5"/>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7" name="Slide Number Placeholder 6"/>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8" name="Footer Placeholder 7"/>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9" name="Slide Number Placeholder 8"/>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r>
              <a:rPr lang="en-IN"/>
              <a:t>Footer</a:t>
            </a:r>
            <a:endParaRPr lang="en-IN"/>
          </a:p>
        </p:txBody>
      </p:sp>
      <p:sp>
        <p:nvSpPr>
          <p:cNvPr id="5" name="Slide Number Placeholder 4"/>
          <p:cNvSpPr>
            <a:spLocks noGrp="1"/>
          </p:cNvSpPr>
          <p:nvPr>
            <p:ph type="sldNum" sz="quarter" idx="12"/>
          </p:nvPr>
        </p:nvSpPr>
        <p:spPr/>
        <p:txBody>
          <a:bodyPr/>
          <a:lstStyle/>
          <a:p>
            <a:fld id="{2E0ED421-DD6B-4C02-B460-40386FF39CFD}" type="slidenum">
              <a:rPr lang="en-IN" smtClean="0"/>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3" name="Footer Placeholder 2"/>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4" name="Slide Number Placeholder 3"/>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6" name="Footer Placeholder 5"/>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7" name="Slide Number Placeholder 6"/>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6" name="Footer Placeholder 5"/>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7" name="Slide Number Placeholder 6"/>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11"/>
          </p:nvPr>
        </p:nvSpPr>
        <p:spPr/>
        <p:txBody>
          <a:body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12"/>
          </p:nvPr>
        </p:nvSpPr>
        <p:spPr/>
        <p:txBody>
          <a:body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panose="020B0604020202020204"/>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4642446-9E7C-4DD1-AD1F-9C4CE754A9A6}" type="slidenum">
              <a:rPr/>
            </a:fld>
            <a:endParaRPr/>
          </a:p>
        </p:txBody>
      </p:sp>
      <p:sp>
        <p:nvSpPr>
          <p:cNvPr id="3" name="PlaceHolder 5"/>
          <p:cNvSpPr>
            <a:spLocks noGrp="1"/>
          </p:cNvSpPr>
          <p:nvPr>
            <p:ph type="dt" idx="1"/>
          </p:nvPr>
        </p:nvSpPr>
        <p:spPr/>
        <p:txBody>
          <a:body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83DABBAF-1A12-492E-9F99-CB370B1932AA}" type="slidenum">
              <a:rPr/>
            </a:fld>
            <a:endParaRPr/>
          </a:p>
        </p:txBody>
      </p:sp>
      <p:sp>
        <p:nvSpPr>
          <p:cNvPr id="5" name="PlaceHolder 4"/>
          <p:cNvSpPr>
            <a:spLocks noGrp="1"/>
          </p:cNvSpPr>
          <p:nvPr>
            <p:ph type="dt" idx="4"/>
          </p:nvPr>
        </p:nvSpPr>
        <p:spPr/>
        <p:txBody>
          <a:body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panose="020B0604020202020204"/>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211A9E67-E9B7-496A-90E2-DFA2AADB2229}" type="slidenum">
              <a:rPr/>
            </a:fld>
            <a:endParaRPr/>
          </a:p>
        </p:txBody>
      </p:sp>
      <p:sp>
        <p:nvSpPr>
          <p:cNvPr id="5" name="PlaceHolder 4"/>
          <p:cNvSpPr>
            <a:spLocks noGrp="1"/>
          </p:cNvSpPr>
          <p:nvPr>
            <p:ph type="dt" idx="4"/>
          </p:nvPr>
        </p:nvSpPr>
        <p:spPr/>
        <p:txBody>
          <a:body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A8586F5-A298-442D-8E42-B6D5A524F2A4}" type="slidenum">
              <a:rPr/>
            </a:fld>
            <a:endParaRPr/>
          </a:p>
        </p:txBody>
      </p:sp>
      <p:sp>
        <p:nvSpPr>
          <p:cNvPr id="8" name="PlaceHolder 7"/>
          <p:cNvSpPr>
            <a:spLocks noGrp="1"/>
          </p:cNvSpPr>
          <p:nvPr>
            <p:ph type="dt" idx="4"/>
          </p:nvPr>
        </p:nvSpPr>
        <p:spPr/>
        <p:txBody>
          <a:body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0824CEA-CE28-4072-8B60-EF3401C4E81C}" type="slidenum">
              <a:rPr/>
            </a:fld>
            <a:endParaRPr/>
          </a:p>
        </p:txBody>
      </p:sp>
      <p:sp>
        <p:nvSpPr>
          <p:cNvPr id="8" name="PlaceHolder 7"/>
          <p:cNvSpPr>
            <a:spLocks noGrp="1"/>
          </p:cNvSpPr>
          <p:nvPr>
            <p:ph type="dt" idx="4"/>
          </p:nvPr>
        </p:nvSpPr>
        <p:spPr/>
        <p:txBody>
          <a:body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panose="020F0502020204030204"/>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5"/>
              </a:spcBef>
              <a:buNone/>
            </a:pPr>
            <a:endParaRPr lang="en-US" sz="2800" b="0" strike="noStrike" spc="-1">
              <a:solidFill>
                <a:srgbClr val="000000"/>
              </a:solidFill>
              <a:latin typeface="Calibri" panose="020F0502020204030204"/>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919076C-80F6-4CBE-9237-789952A3936E}" type="slidenum">
              <a:rPr/>
            </a:fld>
            <a:endParaRPr/>
          </a:p>
        </p:txBody>
      </p:sp>
      <p:sp>
        <p:nvSpPr>
          <p:cNvPr id="8" name="PlaceHolder 7"/>
          <p:cNvSpPr>
            <a:spLocks noGrp="1"/>
          </p:cNvSpPr>
          <p:nvPr>
            <p:ph type="dt" idx="4"/>
          </p:nvPr>
        </p:nvSpPr>
        <p:spPr/>
        <p:txBody>
          <a:body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a:lnSpc>
                <a:spcPct val="90000"/>
              </a:lnSpc>
              <a:buNone/>
            </a:pPr>
            <a:r>
              <a:rPr lang="en-US" sz="4400" b="0" strike="noStrike" spc="-1">
                <a:solidFill>
                  <a:srgbClr val="000000"/>
                </a:solidFill>
                <a:latin typeface="Calibri Light" panose="020F0302020204030204"/>
              </a:rPr>
              <a:t>Click to edit Master title style</a:t>
            </a:r>
            <a:endParaRPr lang="en-US" sz="4400" b="0" strike="noStrike" spc="-1">
              <a:solidFill>
                <a:srgbClr val="000000"/>
              </a:solidFill>
              <a:latin typeface="Calibri" panose="020F0502020204030204"/>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rPr>
              <a:t>Click to edit Master text styles</a:t>
            </a:r>
            <a:endParaRPr lang="en-US" sz="2800" b="0" strike="noStrike" spc="-1">
              <a:solidFill>
                <a:srgbClr val="000000"/>
              </a:solidFill>
              <a:latin typeface="Calibri" panose="020F0502020204030204"/>
            </a:endParaRPr>
          </a:p>
          <a:p>
            <a:pPr marL="685800" lvl="1" indent="-228600">
              <a:lnSpc>
                <a:spcPct val="90000"/>
              </a:lnSpc>
              <a:spcBef>
                <a:spcPts val="500"/>
              </a:spcBef>
              <a:buClr>
                <a:srgbClr val="000000"/>
              </a:buClr>
              <a:buFont typeface="Arial" panose="020B0604020202020204"/>
              <a:buChar char="•"/>
            </a:pPr>
            <a:r>
              <a:rPr lang="en-US" sz="2400" b="0" strike="noStrike" spc="-1">
                <a:solidFill>
                  <a:srgbClr val="000000"/>
                </a:solidFill>
                <a:latin typeface="Calibri" panose="020F0502020204030204"/>
              </a:rPr>
              <a:t>Second level</a:t>
            </a:r>
            <a:endParaRPr lang="en-US" sz="2400" b="0" strike="noStrike" spc="-1">
              <a:solidFill>
                <a:srgbClr val="000000"/>
              </a:solidFill>
              <a:latin typeface="Calibri" panose="020F0502020204030204"/>
            </a:endParaRPr>
          </a:p>
          <a:p>
            <a:pPr marL="1143000" lvl="2" indent="-228600">
              <a:lnSpc>
                <a:spcPct val="90000"/>
              </a:lnSpc>
              <a:spcBef>
                <a:spcPts val="500"/>
              </a:spcBef>
              <a:buClr>
                <a:srgbClr val="000000"/>
              </a:buClr>
              <a:buFont typeface="Arial" panose="020B0604020202020204"/>
              <a:buChar char="•"/>
            </a:pPr>
            <a:r>
              <a:rPr lang="en-US" sz="2000" b="0" strike="noStrike" spc="-1">
                <a:solidFill>
                  <a:srgbClr val="000000"/>
                </a:solidFill>
                <a:latin typeface="Calibri" panose="020F0502020204030204"/>
              </a:rPr>
              <a:t>Third level</a:t>
            </a:r>
            <a:endParaRPr lang="en-US" sz="2000" b="0" strike="noStrike" spc="-1">
              <a:solidFill>
                <a:srgbClr val="000000"/>
              </a:solidFill>
              <a:latin typeface="Calibri" panose="020F0502020204030204"/>
            </a:endParaRPr>
          </a:p>
          <a:p>
            <a:pPr marL="1600200" lvl="3" indent="-228600">
              <a:lnSpc>
                <a:spcPct val="90000"/>
              </a:lnSpc>
              <a:spcBef>
                <a:spcPts val="500"/>
              </a:spcBef>
              <a:buClr>
                <a:srgbClr val="000000"/>
              </a:buClr>
              <a:buFont typeface="Arial" panose="020B0604020202020204"/>
              <a:buChar char="•"/>
            </a:pPr>
            <a:r>
              <a:rPr lang="en-US" sz="1800" b="0" strike="noStrike" spc="-1">
                <a:solidFill>
                  <a:srgbClr val="000000"/>
                </a:solidFill>
                <a:latin typeface="Calibri" panose="020F0502020204030204"/>
              </a:rPr>
              <a:t>Fourth level</a:t>
            </a:r>
            <a:endParaRPr lang="en-US" sz="1800" b="0" strike="noStrike" spc="-1">
              <a:solidFill>
                <a:srgbClr val="000000"/>
              </a:solidFill>
              <a:latin typeface="Calibri" panose="020F0502020204030204"/>
            </a:endParaRPr>
          </a:p>
          <a:p>
            <a:pPr marL="2057400" lvl="4" indent="-228600">
              <a:lnSpc>
                <a:spcPct val="90000"/>
              </a:lnSpc>
              <a:spcBef>
                <a:spcPts val="500"/>
              </a:spcBef>
              <a:buClr>
                <a:srgbClr val="000000"/>
              </a:buClr>
              <a:buFont typeface="Arial" panose="020B0604020202020204"/>
              <a:buChar char="•"/>
            </a:pPr>
            <a:r>
              <a:rPr lang="en-US" sz="1800" b="0" strike="noStrike" spc="-1">
                <a:solidFill>
                  <a:srgbClr val="000000"/>
                </a:solidFill>
                <a:latin typeface="Calibri" panose="020F0502020204030204"/>
              </a:rPr>
              <a:t>Fifth level</a:t>
            </a:r>
            <a:endParaRPr lang="en-US" sz="1800" b="0" strike="noStrike" spc="-1">
              <a:solidFill>
                <a:srgbClr val="000000"/>
              </a:solidFill>
              <a:latin typeface="Calibri" panose="020F0502020204030204"/>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lang="en-IN" sz="1200" b="0" strike="noStrike" spc="-1">
                <a:solidFill>
                  <a:srgbClr val="8B8B8B"/>
                </a:solidFill>
                <a:latin typeface="Calibri" panose="020F0502020204030204"/>
              </a:defRPr>
            </a:lvl1p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lang="en-IN" sz="1400" b="0" strike="noStrike" spc="-1">
                <a:solidFill>
                  <a:srgbClr val="000000"/>
                </a:solidFill>
                <a:latin typeface="Times New Roman" panose="02020603050405020304"/>
              </a:defRPr>
            </a:lvl1p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n-IN" sz="1200" b="0" strike="noStrike" spc="-1">
                <a:solidFill>
                  <a:srgbClr val="8B8B8B"/>
                </a:solidFill>
                <a:latin typeface="Calibri" panose="020F0502020204030204"/>
              </a:defRPr>
            </a:lvl1pPr>
          </a:lstStyle>
          <a:p>
            <a:pPr indent="0" algn="r">
              <a:lnSpc>
                <a:spcPct val="100000"/>
              </a:lnSpc>
              <a:buNone/>
            </a:pPr>
            <a:fld id="{891939FF-6802-4B69-B88F-96A561871F81}" type="slidenum">
              <a:rPr lang="en-IN" sz="1200" b="0" strike="noStrike" spc="-1">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838080" y="6356520"/>
            <a:ext cx="2742840" cy="364680"/>
          </a:xfrm>
          <a:prstGeom prst="rect">
            <a:avLst/>
          </a:prstGeom>
          <a:noFill/>
          <a:ln w="0">
            <a:noFill/>
          </a:ln>
        </p:spPr>
        <p:txBody>
          <a:bodyPr anchor="ctr">
            <a:noAutofit/>
          </a:bodyPr>
          <a:lstStyle>
            <a:lvl1pPr indent="0">
              <a:lnSpc>
                <a:spcPct val="100000"/>
              </a:lnSpc>
              <a:buNone/>
              <a:defRPr lang="en-IN" sz="1200" b="0" strike="noStrike" spc="-1">
                <a:solidFill>
                  <a:srgbClr val="8B8B8B"/>
                </a:solidFill>
                <a:latin typeface="Calibri" panose="020F0502020204030204"/>
              </a:defRPr>
            </a:lvl1p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83" name="PlaceHolder 2"/>
          <p:cNvSpPr>
            <a:spLocks noGrp="1"/>
          </p:cNvSpPr>
          <p:nvPr>
            <p:ph type="ftr" idx="8"/>
          </p:nvPr>
        </p:nvSpPr>
        <p:spPr>
          <a:xfrm>
            <a:off x="4038480" y="6356520"/>
            <a:ext cx="4114440" cy="364680"/>
          </a:xfrm>
          <a:prstGeom prst="rect">
            <a:avLst/>
          </a:prstGeom>
          <a:noFill/>
          <a:ln w="0">
            <a:noFill/>
          </a:ln>
        </p:spPr>
        <p:txBody>
          <a:bodyPr anchor="ctr">
            <a:noAutofit/>
          </a:bodyPr>
          <a:lstStyle>
            <a:lvl1pPr indent="0" algn="ctr">
              <a:buNone/>
              <a:defRPr lang="en-IN" sz="1400" b="0" strike="noStrike" spc="-1">
                <a:solidFill>
                  <a:srgbClr val="000000"/>
                </a:solidFill>
                <a:latin typeface="Times New Roman" panose="02020603050405020304"/>
              </a:defRPr>
            </a:lvl1p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84"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n-IN" sz="1200" b="0" strike="noStrike" spc="-1">
                <a:solidFill>
                  <a:srgbClr val="8B8B8B"/>
                </a:solidFill>
                <a:latin typeface="Calibri" panose="020F0502020204030204"/>
              </a:defRPr>
            </a:lvl1pPr>
          </a:lstStyle>
          <a:p>
            <a:pPr indent="0" algn="r">
              <a:lnSpc>
                <a:spcPct val="100000"/>
              </a:lnSpc>
              <a:buNone/>
            </a:pPr>
            <a:fld id="{372016D4-A9D2-490E-A828-D9191C778954}" type="slidenum">
              <a:rPr lang="en-IN" sz="1200" b="0" strike="noStrike" spc="-1">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panose="020F0502020204030204"/>
              </a:rPr>
              <a:t>Click to edit the title text format</a:t>
            </a:r>
            <a:endParaRPr lang="en-US" sz="1800" b="0" strike="noStrike" spc="-1">
              <a:solidFill>
                <a:srgbClr val="000000"/>
              </a:solidFill>
              <a:latin typeface="Calibri" panose="020F0502020204030204"/>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1800" indent="-323850">
              <a:lnSpc>
                <a:spcPct val="90000"/>
              </a:lnSpc>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endParaRPr lang="en-US" sz="2800" b="0" strike="noStrike" spc="-1">
              <a:solidFill>
                <a:srgbClr val="000000"/>
              </a:solidFill>
              <a:latin typeface="Calibri" panose="020F0502020204030204"/>
            </a:endParaRPr>
          </a:p>
          <a:p>
            <a:pPr marL="864235" lvl="1" indent="-323850">
              <a:lnSpc>
                <a:spcPct val="90000"/>
              </a:lnSpc>
              <a:spcBef>
                <a:spcPts val="1135"/>
              </a:spcBef>
              <a:buClr>
                <a:srgbClr val="000000"/>
              </a:buClr>
              <a:buSzPct val="75000"/>
              <a:buFont typeface="Symbol" panose="05050102010706020507" charset="2"/>
              <a:buChar char=""/>
            </a:pPr>
            <a:r>
              <a:rPr lang="en-US" sz="2000" b="0" strike="noStrike" spc="-1">
                <a:solidFill>
                  <a:srgbClr val="000000"/>
                </a:solidFill>
                <a:latin typeface="Calibri" panose="020F0502020204030204"/>
              </a:rPr>
              <a:t>Second Outline Level</a:t>
            </a:r>
            <a:endParaRPr lang="en-US" sz="2000" b="0" strike="noStrike" spc="-1">
              <a:solidFill>
                <a:srgbClr val="000000"/>
              </a:solidFill>
              <a:latin typeface="Calibri" panose="020F0502020204030204"/>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endParaRPr lang="en-US" sz="1800" b="0" strike="noStrike" spc="-1">
              <a:solidFill>
                <a:srgbClr val="000000"/>
              </a:solidFill>
              <a:latin typeface="Calibri" panose="020F0502020204030204"/>
            </a:endParaRPr>
          </a:p>
          <a:p>
            <a:pPr marL="1727835" lvl="3" indent="-215900">
              <a:lnSpc>
                <a:spcPct val="90000"/>
              </a:lnSpc>
              <a:spcBef>
                <a:spcPts val="565"/>
              </a:spcBef>
              <a:buClr>
                <a:srgbClr val="000000"/>
              </a:buClr>
              <a:buSzPct val="75000"/>
              <a:buFont typeface="Symbol" panose="05050102010706020507" charset="2"/>
              <a:buChar char=""/>
            </a:pPr>
            <a:r>
              <a:rPr lang="en-US" sz="1800" b="0" strike="noStrike" spc="-1">
                <a:solidFill>
                  <a:srgbClr val="000000"/>
                </a:solidFill>
                <a:latin typeface="Calibri" panose="020F0502020204030204"/>
              </a:rPr>
              <a:t>Fourth Outline Level</a:t>
            </a:r>
            <a:endParaRPr lang="en-US" sz="1800" b="0" strike="noStrike" spc="-1">
              <a:solidFill>
                <a:srgbClr val="000000"/>
              </a:solidFill>
              <a:latin typeface="Calibri" panose="020F0502020204030204"/>
            </a:endParaRPr>
          </a:p>
          <a:p>
            <a:pPr marL="2160270" lvl="4"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endParaRPr lang="en-US" sz="2000" b="0" strike="noStrike" spc="-1">
              <a:solidFill>
                <a:srgbClr val="000000"/>
              </a:solidFill>
              <a:latin typeface="Calibri" panose="020F0502020204030204"/>
            </a:endParaRPr>
          </a:p>
          <a:p>
            <a:pPr marL="2592070" lvl="5"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endParaRPr lang="en-US" sz="2000" b="0" strike="noStrike" spc="-1">
              <a:solidFill>
                <a:srgbClr val="000000"/>
              </a:solidFill>
              <a:latin typeface="Calibri" panose="020F0502020204030204"/>
            </a:endParaRPr>
          </a:p>
          <a:p>
            <a:pPr marL="3023870" lvl="6"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endParaRPr lang="en-US" sz="2000" b="0" strike="noStrike" spc="-1">
              <a:solidFill>
                <a:srgbClr val="000000"/>
              </a:solidFill>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ftr" idx="10"/>
          </p:nvPr>
        </p:nvSpPr>
        <p:spPr>
          <a:xfrm>
            <a:off x="4149000" y="6377760"/>
            <a:ext cx="3904560" cy="342720"/>
          </a:xfrm>
          <a:prstGeom prst="rect">
            <a:avLst/>
          </a:prstGeom>
          <a:noFill/>
          <a:ln w="0">
            <a:noFill/>
          </a:ln>
        </p:spPr>
        <p:txBody>
          <a:bodyPr lIns="0" tIns="0" rIns="0" bIns="0" anchor="t">
            <a:noAutofit/>
          </a:bodyPr>
          <a:lstStyle>
            <a:lvl1pPr indent="0" algn="ctr">
              <a:buNone/>
              <a:defRPr lang="en-IN" sz="1400" b="0" strike="noStrike" spc="-1">
                <a:solidFill>
                  <a:srgbClr val="000000"/>
                </a:solidFill>
                <a:latin typeface="Times New Roman" panose="02020603050405020304"/>
              </a:defRPr>
            </a:lvl1p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124" name="PlaceHolder 2"/>
          <p:cNvSpPr>
            <a:spLocks noGrp="1"/>
          </p:cNvSpPr>
          <p:nvPr>
            <p:ph type="dt" idx="11"/>
          </p:nvPr>
        </p:nvSpPr>
        <p:spPr>
          <a:xfrm>
            <a:off x="609840" y="6377760"/>
            <a:ext cx="2806200" cy="342720"/>
          </a:xfrm>
          <a:prstGeom prst="rect">
            <a:avLst/>
          </a:prstGeom>
          <a:noFill/>
          <a:ln w="0">
            <a:noFill/>
          </a:ln>
        </p:spPr>
        <p:txBody>
          <a:bodyPr lIns="0" tIns="0" rIns="0" bIns="0" anchor="t">
            <a:noAutofit/>
          </a:bodyPr>
          <a:lstStyle>
            <a:lvl1pPr indent="0">
              <a:buNone/>
              <a:defRPr lang="en-IN" sz="1400" b="0" strike="noStrike" spc="-1">
                <a:solidFill>
                  <a:srgbClr val="000000"/>
                </a:solidFill>
                <a:latin typeface="Times New Roman" panose="02020603050405020304"/>
              </a:defRPr>
            </a:lvl1pPr>
          </a:lstStyle>
          <a:p>
            <a:pPr indent="0">
              <a:buNone/>
            </a:pPr>
            <a:r>
              <a:rPr lang="en-IN" sz="1400" b="0" strike="noStrike" spc="-1">
                <a:solidFill>
                  <a:srgbClr val="000000"/>
                </a:solidFill>
                <a:latin typeface="Times New Roman" panose="02020603050405020304"/>
              </a:rPr>
              <a:t>&lt;date/time&gt;</a:t>
            </a:r>
            <a:endParaRPr lang="en-IN" sz="1400" b="0" strike="noStrike" spc="-1">
              <a:solidFill>
                <a:srgbClr val="000000"/>
              </a:solidFill>
              <a:latin typeface="Times New Roman" panose="02020603050405020304"/>
            </a:endParaRPr>
          </a:p>
        </p:txBody>
      </p:sp>
      <p:sp>
        <p:nvSpPr>
          <p:cNvPr id="125" name="PlaceHolder 3"/>
          <p:cNvSpPr>
            <a:spLocks noGrp="1"/>
          </p:cNvSpPr>
          <p:nvPr>
            <p:ph type="sldNum" idx="12"/>
          </p:nvPr>
        </p:nvSpPr>
        <p:spPr>
          <a:xfrm>
            <a:off x="8785800" y="6377760"/>
            <a:ext cx="2806200" cy="342720"/>
          </a:xfrm>
          <a:prstGeom prst="rect">
            <a:avLst/>
          </a:prstGeom>
          <a:noFill/>
          <a:ln w="0">
            <a:noFill/>
          </a:ln>
        </p:spPr>
        <p:txBody>
          <a:bodyPr lIns="0" tIns="0" rIns="0" bIns="0" anchor="t">
            <a:noAutofit/>
          </a:bodyPr>
          <a:lstStyle>
            <a:lvl1pPr indent="0" algn="r">
              <a:lnSpc>
                <a:spcPct val="100000"/>
              </a:lnSpc>
              <a:buNone/>
              <a:defRPr lang="en-IN" sz="1400" b="0" strike="noStrike" spc="-1">
                <a:solidFill>
                  <a:srgbClr val="B2B2B2"/>
                </a:solidFill>
                <a:latin typeface="Times New Roman" panose="02020603050405020304"/>
              </a:defRPr>
            </a:lvl1pPr>
          </a:lstStyle>
          <a:p>
            <a:pPr indent="0" algn="r">
              <a:lnSpc>
                <a:spcPct val="100000"/>
              </a:lnSpc>
              <a:buNone/>
            </a:pPr>
            <a:fld id="{CCBA427C-D8A8-499E-8A34-627E86A5449F}" type="slidenum">
              <a:rPr lang="en-IN" sz="1400" b="0" strike="noStrike" spc="-1">
                <a:solidFill>
                  <a:srgbClr val="B2B2B2"/>
                </a:solidFill>
                <a:latin typeface="Times New Roman" panose="02020603050405020304"/>
              </a:rPr>
            </a:fld>
            <a:endParaRPr lang="en-IN" sz="1400" b="0" strike="noStrike" spc="-1">
              <a:solidFill>
                <a:srgbClr val="000000"/>
              </a:solidFill>
              <a:latin typeface="Times New Roman" panose="02020603050405020304"/>
            </a:endParaRPr>
          </a:p>
        </p:txBody>
      </p:sp>
      <p:sp>
        <p:nvSpPr>
          <p:cNvPr id="126" name="PlaceHolder 4"/>
          <p:cNvSpPr>
            <a:spLocks noGrp="1"/>
          </p:cNvSpPr>
          <p:nvPr>
            <p:ph type="title"/>
          </p:nvPr>
        </p:nvSpPr>
        <p:spPr>
          <a:xfrm>
            <a:off x="609120" y="273240"/>
            <a:ext cx="10972440" cy="1144800"/>
          </a:xfrm>
          <a:prstGeom prst="rect">
            <a:avLst/>
          </a:prstGeom>
          <a:noFill/>
          <a:ln w="0">
            <a:noFill/>
          </a:ln>
        </p:spPr>
        <p:txBody>
          <a:bodyPr lIns="0" tIns="0" rIns="0" bIns="0" anchor="ctr">
            <a:noAutofit/>
          </a:bodyPr>
          <a:lstStyle/>
          <a:p>
            <a:pPr indent="0" algn="ctr">
              <a:buNone/>
            </a:pPr>
            <a:r>
              <a:rPr lang="en-IN" sz="990" b="0" strike="noStrike" spc="-1">
                <a:solidFill>
                  <a:srgbClr val="000000"/>
                </a:solidFill>
                <a:latin typeface="Calibri" panose="020F0502020204030204"/>
              </a:rPr>
              <a:t>Click to edit the title text format</a:t>
            </a:r>
            <a:endParaRPr lang="en-IN" sz="990" b="0" strike="noStrike" spc="-1">
              <a:solidFill>
                <a:srgbClr val="000000"/>
              </a:solidFill>
              <a:latin typeface="Calibri" panose="020F0502020204030204"/>
            </a:endParaRPr>
          </a:p>
        </p:txBody>
      </p:sp>
      <p:sp>
        <p:nvSpPr>
          <p:cNvPr id="127" name="PlaceHolder 5"/>
          <p:cNvSpPr>
            <a:spLocks noGrp="1"/>
          </p:cNvSpPr>
          <p:nvPr>
            <p:ph type="body"/>
          </p:nvPr>
        </p:nvSpPr>
        <p:spPr>
          <a:xfrm>
            <a:off x="609120" y="1604520"/>
            <a:ext cx="10972440" cy="3977280"/>
          </a:xfrm>
          <a:prstGeom prst="rect">
            <a:avLst/>
          </a:prstGeom>
          <a:noFill/>
          <a:ln w="0">
            <a:noFill/>
          </a:ln>
        </p:spPr>
        <p:txBody>
          <a:bodyPr lIns="0" tIns="0" rIns="0" bIns="0" anchor="t">
            <a:normAutofit/>
          </a:bodyPr>
          <a:lstStyle/>
          <a:p>
            <a:pPr marL="431800" indent="-323850">
              <a:spcBef>
                <a:spcPts val="905"/>
              </a:spcBef>
              <a:buClr>
                <a:srgbClr val="000000"/>
              </a:buClr>
              <a:buSzPct val="45000"/>
              <a:buFont typeface="Wingdings" panose="05000000000000000000" pitchFamily="2" charset="2"/>
              <a:buChar char=""/>
            </a:pPr>
            <a:r>
              <a:rPr lang="en-IN" sz="1150" b="0" strike="noStrike" spc="-1">
                <a:solidFill>
                  <a:srgbClr val="000000"/>
                </a:solidFill>
                <a:latin typeface="Calibri" panose="020F0502020204030204"/>
              </a:rPr>
              <a:t>Click to edit the outline text format</a:t>
            </a:r>
            <a:endParaRPr lang="en-IN" sz="1150" b="0" strike="noStrike" spc="-1">
              <a:solidFill>
                <a:srgbClr val="000000"/>
              </a:solidFill>
              <a:latin typeface="Calibri" panose="020F0502020204030204"/>
            </a:endParaRPr>
          </a:p>
          <a:p>
            <a:pPr marL="864235" lvl="1" indent="-323850">
              <a:spcBef>
                <a:spcPts val="725"/>
              </a:spcBef>
              <a:buClr>
                <a:srgbClr val="000000"/>
              </a:buClr>
              <a:buSzPct val="75000"/>
              <a:buFont typeface="Symbol" panose="05050102010706020507" charset="2"/>
              <a:buChar char=""/>
            </a:pPr>
            <a:r>
              <a:rPr lang="en-IN" sz="1150" b="0" strike="noStrike" spc="-1">
                <a:solidFill>
                  <a:srgbClr val="000000"/>
                </a:solidFill>
                <a:latin typeface="Calibri" panose="020F0502020204030204"/>
              </a:rPr>
              <a:t>Second Outline Level</a:t>
            </a:r>
            <a:endParaRPr lang="en-IN" sz="1150" b="0" strike="noStrike" spc="-1">
              <a:solidFill>
                <a:srgbClr val="000000"/>
              </a:solidFill>
              <a:latin typeface="Calibri" panose="020F0502020204030204"/>
            </a:endParaRPr>
          </a:p>
          <a:p>
            <a:pPr marL="1296035" lvl="2" indent="-288290">
              <a:spcBef>
                <a:spcPts val="545"/>
              </a:spcBef>
              <a:buClr>
                <a:srgbClr val="000000"/>
              </a:buClr>
              <a:buSzPct val="45000"/>
              <a:buFont typeface="Wingdings" panose="05000000000000000000" pitchFamily="2" charset="2"/>
              <a:buChar char=""/>
            </a:pPr>
            <a:r>
              <a:rPr lang="en-IN" sz="1150" b="0" strike="noStrike" spc="-1">
                <a:solidFill>
                  <a:srgbClr val="000000"/>
                </a:solidFill>
                <a:latin typeface="Calibri" panose="020F0502020204030204"/>
              </a:rPr>
              <a:t>Third Outline Level</a:t>
            </a:r>
            <a:endParaRPr lang="en-IN" sz="1150" b="0" strike="noStrike" spc="-1">
              <a:solidFill>
                <a:srgbClr val="000000"/>
              </a:solidFill>
              <a:latin typeface="Calibri" panose="020F0502020204030204"/>
            </a:endParaRPr>
          </a:p>
          <a:p>
            <a:pPr marL="1727835" lvl="3" indent="-215900">
              <a:spcBef>
                <a:spcPts val="365"/>
              </a:spcBef>
              <a:buClr>
                <a:srgbClr val="000000"/>
              </a:buClr>
              <a:buSzPct val="75000"/>
              <a:buFont typeface="Symbol" panose="05050102010706020507" charset="2"/>
              <a:buChar char=""/>
            </a:pPr>
            <a:r>
              <a:rPr lang="en-IN" sz="1150" b="0" strike="noStrike" spc="-1">
                <a:solidFill>
                  <a:srgbClr val="000000"/>
                </a:solidFill>
                <a:latin typeface="Calibri" panose="020F0502020204030204"/>
              </a:rPr>
              <a:t>Fourth Outline Level</a:t>
            </a:r>
            <a:endParaRPr lang="en-IN" sz="1150" b="0" strike="noStrike" spc="-1">
              <a:solidFill>
                <a:srgbClr val="000000"/>
              </a:solidFill>
              <a:latin typeface="Calibri" panose="020F0502020204030204"/>
            </a:endParaRPr>
          </a:p>
          <a:p>
            <a:pPr marL="2160270" lvl="4" indent="-215900">
              <a:spcBef>
                <a:spcPts val="180"/>
              </a:spcBef>
              <a:buClr>
                <a:srgbClr val="000000"/>
              </a:buClr>
              <a:buSzPct val="45000"/>
              <a:buFont typeface="Wingdings" panose="05000000000000000000" pitchFamily="2" charset="2"/>
              <a:buChar char=""/>
            </a:pPr>
            <a:r>
              <a:rPr lang="en-IN" sz="1280" b="0" strike="noStrike" spc="-1">
                <a:solidFill>
                  <a:srgbClr val="000000"/>
                </a:solidFill>
                <a:latin typeface="Calibri" panose="020F0502020204030204"/>
              </a:rPr>
              <a:t>Fifth Outline Level</a:t>
            </a:r>
            <a:endParaRPr lang="en-IN" sz="1280" b="0" strike="noStrike" spc="-1">
              <a:solidFill>
                <a:srgbClr val="000000"/>
              </a:solidFill>
              <a:latin typeface="Calibri" panose="020F0502020204030204"/>
            </a:endParaRPr>
          </a:p>
          <a:p>
            <a:pPr marL="2592070" lvl="5" indent="-215900">
              <a:spcBef>
                <a:spcPts val="180"/>
              </a:spcBef>
              <a:buClr>
                <a:srgbClr val="000000"/>
              </a:buClr>
              <a:buSzPct val="45000"/>
              <a:buFont typeface="Wingdings" panose="05000000000000000000" pitchFamily="2" charset="2"/>
              <a:buChar char=""/>
            </a:pPr>
            <a:r>
              <a:rPr lang="en-IN" sz="1280" b="0" strike="noStrike" spc="-1">
                <a:solidFill>
                  <a:srgbClr val="000000"/>
                </a:solidFill>
                <a:latin typeface="Calibri" panose="020F0502020204030204"/>
              </a:rPr>
              <a:t>Sixth Outline Level</a:t>
            </a:r>
            <a:endParaRPr lang="en-IN" sz="1280" b="0" strike="noStrike" spc="-1">
              <a:solidFill>
                <a:srgbClr val="000000"/>
              </a:solidFill>
              <a:latin typeface="Calibri" panose="020F0502020204030204"/>
            </a:endParaRPr>
          </a:p>
          <a:p>
            <a:pPr marL="3023870" lvl="6" indent="-215900">
              <a:spcBef>
                <a:spcPts val="180"/>
              </a:spcBef>
              <a:buClr>
                <a:srgbClr val="000000"/>
              </a:buClr>
              <a:buSzPct val="45000"/>
              <a:buFont typeface="Wingdings" panose="05000000000000000000" pitchFamily="2" charset="2"/>
              <a:buChar char=""/>
            </a:pPr>
            <a:r>
              <a:rPr lang="en-IN" sz="1280" b="0" strike="noStrike" spc="-1">
                <a:solidFill>
                  <a:srgbClr val="000000"/>
                </a:solidFill>
                <a:latin typeface="Calibri" panose="020F0502020204030204"/>
              </a:rPr>
              <a:t>Seventh Outline Level</a:t>
            </a:r>
            <a:endParaRPr lang="en-IN" sz="1280" b="0" strike="noStrike" spc="-1">
              <a:solidFill>
                <a:srgbClr val="000000"/>
              </a:solidFill>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indent="0">
              <a:lnSpc>
                <a:spcPct val="100000"/>
              </a:lnSpc>
              <a:buNone/>
            </a:pPr>
            <a:r>
              <a:rPr lang="en-IN" sz="1200" b="0" strike="noStrike" spc="-1">
                <a:solidFill>
                  <a:srgbClr val="8B8B8B"/>
                </a:solidFill>
                <a:latin typeface="Calibri" panose="020F0502020204030204"/>
              </a:rPr>
              <a:t>&lt;date/time&gt;</a:t>
            </a:r>
            <a:endParaRPr lang="en-IN" sz="1200" b="0" strike="noStrike" spc="-1">
              <a:solidFill>
                <a:srgbClr val="000000"/>
              </a:solidFill>
              <a:latin typeface="Times New Roman" panose="02020603050405020304"/>
            </a:endParaRP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indent="0" algn="ctr">
              <a:buNone/>
            </a:pPr>
            <a:r>
              <a:rPr lang="en-IN" sz="1400" b="0" strike="noStrike" spc="-1">
                <a:solidFill>
                  <a:srgbClr val="000000"/>
                </a:solidFill>
                <a:latin typeface="Times New Roman" panose="02020603050405020304"/>
              </a:rPr>
              <a:t>&lt;footer&gt;</a:t>
            </a:r>
            <a:endParaRPr lang="en-IN" sz="1400" b="0" strike="noStrike" spc="-1">
              <a:solidFill>
                <a:srgbClr val="000000"/>
              </a:solidFill>
              <a:latin typeface="Times New Roman" panose="02020603050405020304"/>
            </a:endParaRP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indent="0" algn="r">
              <a:lnSpc>
                <a:spcPct val="100000"/>
              </a:lnSpc>
              <a:buNone/>
            </a:pPr>
            <a:fld id="{E7D777B3-91B7-45D0-9332-9B00948FE2B3}" type="slidenum">
              <a:rPr lang="en-IN" sz="1200" b="0" strike="noStrike" spc="-1" smtClean="0">
                <a:solidFill>
                  <a:srgbClr val="8B8B8B"/>
                </a:solidFill>
                <a:latin typeface="Calibri" panose="020F0502020204030204"/>
              </a:rPr>
            </a:fld>
            <a:endParaRPr lang="en-IN" sz="1200" b="0" strike="noStrike" spc="-1">
              <a:solidFill>
                <a:srgbClr val="000000"/>
              </a:solidFill>
              <a:latin typeface="Times New Roman" panose="02020603050405020304"/>
            </a:endParaRP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38.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76" name="Picture 275"/>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8" name="Picture 277"/>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0" name="Rectangle 279"/>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2" name="Rectangle 281"/>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4" name="Rectangle 283"/>
          <p:cNvSpPr>
            <a:spLocks noGrp="1" noRot="1" noChangeAspect="1" noMove="1" noResize="1" noEditPoints="1" noAdjustHandles="1" noChangeArrowheads="1" noChangeShapeType="1" noTextEdit="1"/>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6" name="Rectangle 285"/>
          <p:cNvSpPr>
            <a:spLocks noGrp="1" noRot="1" noChangeAspect="1" noMove="1" noResize="1" noEditPoints="1" noAdjustHandles="1" noChangeArrowheads="1" noChangeShapeType="1" noTextEdit="1"/>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8" name="TextBox 287"/>
          <p:cNvSpPr txBox="1">
            <a:spLocks noGrp="1" noRot="1" noChangeAspect="1" noMove="1" noResize="1" noEditPoints="1" noAdjustHandles="1" noChangeArrowheads="1" noChangeShapeType="1" noTextEdit="1"/>
          </p:cNvSpPr>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90" name="Rectangle 289"/>
          <p:cNvSpPr>
            <a:spLocks noGrp="1" noRot="1" noChangeAspect="1" noMove="1" noResize="1" noEditPoints="1" noAdjustHandles="1" noChangeArrowheads="1" noChangeShapeType="1" noTextEdit="1"/>
          </p:cNvSpPr>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2" name="Picture 291"/>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4" name="Picture 293"/>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6" name="Rectangle 295"/>
          <p:cNvSpPr>
            <a:spLocks noGrp="1" noRot="1" noChangeAspect="1" noMove="1" noResize="1" noEditPoints="1" noAdjustHandles="1" noChangeArrowheads="1" noChangeShapeType="1" noTextEdit="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a:spLocks noGrp="1" noRot="1" noChangeAspect="1" noMove="1" noResize="1" noEditPoints="1" noAdjustHandles="1" noChangeArrowheads="1" noChangeShapeType="1" noTextEdit="1"/>
          </p:cNvSpPr>
          <p:nvPr/>
        </p:nvSpPr>
        <p:spPr>
          <a:xfrm>
            <a:off x="1007533" y="8255"/>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PlaceHolder 1"/>
          <p:cNvSpPr>
            <a:spLocks noGrp="1"/>
          </p:cNvSpPr>
          <p:nvPr>
            <p:ph type="title"/>
          </p:nvPr>
        </p:nvSpPr>
        <p:spPr>
          <a:xfrm>
            <a:off x="2611755" y="4734560"/>
            <a:ext cx="7958455" cy="1731010"/>
          </a:xfrm>
          <a:prstGeom prst="rect">
            <a:avLst/>
          </a:prstGeom>
        </p:spPr>
        <p:txBody>
          <a:bodyPr vert="horz" lIns="91440" tIns="45720" rIns="91440" bIns="45720" rtlCol="0" anchor="t">
            <a:normAutofit/>
          </a:bodyPr>
          <a:lstStyle/>
          <a:p>
            <a:pPr indent="0"/>
            <a:r>
              <a:rPr lang="en-US" sz="2600" strike="noStrike" spc="-1"/>
              <a:t>Detection and Identification of Pills using Deep </a:t>
            </a:r>
            <a:br>
              <a:rPr lang="en-US" sz="2600" strike="noStrike" spc="-1"/>
            </a:br>
            <a:r>
              <a:rPr lang="en-US" sz="2600" strike="noStrike" spc="-1"/>
              <a:t>Learning</a:t>
            </a:r>
            <a:endParaRPr lang="en-US" sz="2600" strike="noStrike" spc="-1"/>
          </a:p>
        </p:txBody>
      </p:sp>
      <p:sp>
        <p:nvSpPr>
          <p:cNvPr id="300" name="Rectangle 299"/>
          <p:cNvSpPr>
            <a:spLocks noGrp="1" noRot="1" noChangeAspect="1" noMove="1" noResize="1" noEditPoints="1" noAdjustHandles="1" noChangeArrowheads="1" noChangeShapeType="1" noTextEdit="1"/>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a:spLocks noGrp="1" noRot="1" noChangeAspect="1" noMove="1" noResize="1" noEditPoints="1" noAdjustHandles="1" noChangeArrowheads="1" noChangeShapeType="1" noTextEdit="1"/>
          </p:cNvSpPr>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esigner (1)"/>
          <p:cNvPicPr>
            <a:picLocks noChangeAspect="1"/>
          </p:cNvPicPr>
          <p:nvPr>
            <p:ph idx="1"/>
          </p:nvPr>
        </p:nvPicPr>
        <p:blipFill>
          <a:blip r:embed="rId4"/>
          <a:stretch>
            <a:fillRect/>
          </a:stretch>
        </p:blipFill>
        <p:spPr>
          <a:xfrm>
            <a:off x="1007745" y="8255"/>
            <a:ext cx="10407015" cy="4658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7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r>
              <a:rPr lang="en-US"/>
              <a:t>UML</a:t>
            </a:r>
            <a:endParaRPr lang="en-US"/>
          </a:p>
        </p:txBody>
      </p:sp>
      <p:sp>
        <p:nvSpPr>
          <p:cNvPr id="217"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Content Placeholder 13"/>
          <p:cNvPicPr>
            <a:picLocks noChangeAspect="1"/>
          </p:cNvPicPr>
          <p:nvPr>
            <p:ph/>
          </p:nvPr>
        </p:nvPicPr>
        <p:blipFill>
          <a:blip r:embed="rId1"/>
          <a:stretch>
            <a:fillRect/>
          </a:stretch>
        </p:blipFill>
        <p:spPr>
          <a:xfrm>
            <a:off x="3268345" y="2031365"/>
            <a:ext cx="4373880" cy="3977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r>
              <a:rPr lang="en-US"/>
              <a:t>SEQUENCE DIAGRAM</a:t>
            </a:r>
            <a:endParaRPr lang="en-US"/>
          </a:p>
        </p:txBody>
      </p:sp>
      <p:pic>
        <p:nvPicPr>
          <p:cNvPr id="13" name="Content Placeholder 12"/>
          <p:cNvPicPr>
            <a:picLocks noChangeAspect="1"/>
          </p:cNvPicPr>
          <p:nvPr>
            <p:ph/>
          </p:nvPr>
        </p:nvPicPr>
        <p:blipFill>
          <a:blip r:embed="rId1"/>
          <a:stretch>
            <a:fillRect/>
          </a:stretch>
        </p:blipFill>
        <p:spPr>
          <a:xfrm>
            <a:off x="3256915" y="2191385"/>
            <a:ext cx="5066665" cy="3977005"/>
          </a:xfrm>
          <a:prstGeom prst="rect">
            <a:avLst/>
          </a:prstGeom>
        </p:spPr>
      </p:pic>
      <p:sp>
        <p:nvSpPr>
          <p:cNvPr id="217"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CLASS DIAGRAM</a:t>
            </a:r>
            <a:endParaRPr lang="en-US"/>
          </a:p>
        </p:txBody>
      </p:sp>
      <p:pic>
        <p:nvPicPr>
          <p:cNvPr id="4" name="Content Placeholder 3"/>
          <p:cNvPicPr>
            <a:picLocks noChangeAspect="1"/>
          </p:cNvPicPr>
          <p:nvPr>
            <p:ph/>
          </p:nvPr>
        </p:nvPicPr>
        <p:blipFill>
          <a:blip r:embed="rId1"/>
          <a:stretch>
            <a:fillRect/>
          </a:stretch>
        </p:blipFill>
        <p:spPr>
          <a:xfrm>
            <a:off x="2937510" y="2050415"/>
            <a:ext cx="6315710" cy="3977005"/>
          </a:xfrm>
          <a:prstGeom prst="rect">
            <a:avLst/>
          </a:prstGeom>
        </p:spPr>
      </p:pic>
      <p:sp>
        <p:nvSpPr>
          <p:cNvPr id="217"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r>
              <a:rPr lang="en-US"/>
              <a:t>IMPLEMENTATION</a:t>
            </a:r>
            <a:endParaRPr lang="en-US"/>
          </a:p>
        </p:txBody>
      </p:sp>
      <p:pic>
        <p:nvPicPr>
          <p:cNvPr id="4" name="Content Placeholder 3"/>
          <p:cNvPicPr>
            <a:picLocks noChangeAspect="1"/>
          </p:cNvPicPr>
          <p:nvPr>
            <p:ph/>
          </p:nvPr>
        </p:nvPicPr>
        <p:blipFill>
          <a:blip r:embed="rId1"/>
          <a:stretch>
            <a:fillRect/>
          </a:stretch>
        </p:blipFill>
        <p:spPr>
          <a:xfrm>
            <a:off x="917575" y="1604645"/>
            <a:ext cx="10431145" cy="43961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17500" y="367665"/>
            <a:ext cx="11526520" cy="26365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3335000" cy="69983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5898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3220" y="374650"/>
            <a:ext cx="4064000" cy="368300"/>
          </a:xfrm>
          <a:prstGeom prst="rect">
            <a:avLst/>
          </a:prstGeom>
          <a:noFill/>
        </p:spPr>
        <p:txBody>
          <a:bodyPr wrap="square" rtlCol="0">
            <a:spAutoFit/>
          </a:bodyPr>
          <a:p>
            <a:r>
              <a:rPr lang="en-US"/>
              <a:t>ADMIN PAGE</a:t>
            </a:r>
            <a:endParaRPr lang="en-US"/>
          </a:p>
        </p:txBody>
      </p:sp>
      <p:pic>
        <p:nvPicPr>
          <p:cNvPr id="3" name="Picture 2"/>
          <p:cNvPicPr>
            <a:picLocks noChangeAspect="1"/>
          </p:cNvPicPr>
          <p:nvPr/>
        </p:nvPicPr>
        <p:blipFill>
          <a:blip r:embed="rId1"/>
          <a:stretch>
            <a:fillRect/>
          </a:stretch>
        </p:blipFill>
        <p:spPr>
          <a:xfrm>
            <a:off x="0" y="913130"/>
            <a:ext cx="12192635" cy="59448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1" name="Rectangle 180"/>
          <p:cNvSpPr>
            <a:spLocks noGrp="1" noRot="1" noChangeAspect="1" noMove="1" noResize="1" noEditPoints="1" noAdjustHandles="1" noChangeArrowheads="1" noChangeShapeType="1" noTextEdit="1"/>
          </p:cNvSpPr>
          <p:nvPr/>
        </p:nvSpPr>
        <p:spPr>
          <a:xfrm>
            <a:off x="0" y="82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p:cNvSpPr>
            <a:spLocks noGrp="1" noRot="1" noChangeAspect="1" noMove="1" noResize="1" noEditPoints="1" noAdjustHandles="1" noChangeArrowheads="1" noChangeShapeType="1" noTextEdit="1"/>
          </p:cNvSpPr>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172" name="PlaceHolder 1"/>
          <p:cNvSpPr>
            <a:spLocks noGrp="1"/>
          </p:cNvSpPr>
          <p:nvPr>
            <p:ph type="title"/>
          </p:nvPr>
        </p:nvSpPr>
        <p:spPr>
          <a:xfrm>
            <a:off x="838200" y="401221"/>
            <a:ext cx="10515600" cy="1348065"/>
          </a:xfrm>
          <a:prstGeom prst="rect">
            <a:avLst/>
          </a:prstGeom>
        </p:spPr>
        <p:txBody>
          <a:bodyPr vert="horz" lIns="91440" tIns="45720" rIns="91440" bIns="45720" rtlCol="0" anchor="ctr">
            <a:normAutofit/>
          </a:bodyPr>
          <a:lstStyle/>
          <a:p>
            <a:pPr indent="0"/>
            <a:r>
              <a:rPr lang="en-US" sz="5400" b="0" strike="noStrike" kern="1200" spc="-1">
                <a:solidFill>
                  <a:srgbClr val="FFFFFF"/>
                </a:solidFill>
                <a:latin typeface="+mj-lt"/>
                <a:ea typeface="+mj-ea"/>
                <a:cs typeface="+mj-cs"/>
              </a:rPr>
              <a:t>Abstract</a:t>
            </a:r>
            <a:endParaRPr lang="en-US" sz="5400" b="0" strike="noStrike" kern="1200" spc="-1">
              <a:solidFill>
                <a:srgbClr val="FFFFFF"/>
              </a:solidFill>
              <a:latin typeface="+mj-lt"/>
              <a:ea typeface="+mj-ea"/>
              <a:cs typeface="+mj-cs"/>
            </a:endParaRPr>
          </a:p>
        </p:txBody>
      </p:sp>
      <p:sp>
        <p:nvSpPr>
          <p:cNvPr id="173" name="PlaceHolder 2"/>
          <p:cNvSpPr>
            <a:spLocks noGrp="1"/>
          </p:cNvSpPr>
          <p:nvPr>
            <p:ph/>
          </p:nvPr>
        </p:nvSpPr>
        <p:spPr>
          <a:xfrm>
            <a:off x="838200" y="2586789"/>
            <a:ext cx="10515600" cy="3590174"/>
          </a:xfrm>
          <a:prstGeom prst="rect">
            <a:avLst/>
          </a:prstGeom>
        </p:spPr>
        <p:txBody>
          <a:bodyPr vert="horz" lIns="91440" tIns="45720" rIns="91440" bIns="45720" rtlCol="0">
            <a:normAutofit/>
          </a:bodyPr>
          <a:lstStyle/>
          <a:p>
            <a:pPr marL="217170" algn="l">
              <a:spcBef>
                <a:spcPts val="1000"/>
              </a:spcBef>
              <a:buClr>
                <a:srgbClr val="000000"/>
              </a:buClr>
            </a:pPr>
            <a:r>
              <a:rPr lang="en-US" sz="2000" b="0" strike="noStrike" spc="-1"/>
              <a:t>Pill color, pill size and shape are few important characteristics for automatic pill detection. However, the environmental factors may cause an effect such that a change is produced in the above factors. Often medication errors occur that may cause complications to patients and all these are caused due to damage in labels and mismatches in medicine intake, etc. In this report, a trained system is proposed using Keras and TensorFlow mainly, for easy and quick identification of varieties of pills. </a:t>
            </a:r>
            <a:endParaRPr lang="en-US" sz="2000" b="0" strike="noStrike" spc="-1"/>
          </a:p>
          <a:p>
            <a:pPr marL="217170" algn="l">
              <a:spcBef>
                <a:spcPts val="1000"/>
              </a:spcBef>
              <a:buClr>
                <a:srgbClr val="000000"/>
              </a:buClr>
            </a:pPr>
            <a:r>
              <a:rPr lang="en-US" sz="2000" b="0" strike="noStrike" spc="-1"/>
              <a:t>The detected pill (object detection) connects to the pill database wherein the pill name is detected. After the process of detection, the pre-trained dataset is used to identify the pill. Moreover, the dataset would also include the use cases and required detailed information of the respective pill. The project involves collecting datasets for automated medicine detecting technology. Effectiveness of the proposed method can be verified in the experimental results.</a:t>
            </a:r>
            <a:endParaRPr lang="en-US" sz="2000" b="0" strike="noStrike" spc="-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635" cy="6858000"/>
          </a:xfrm>
          <a:prstGeom prst="rect">
            <a:avLst/>
          </a:prstGeom>
        </p:spPr>
      </p:pic>
      <p:pic>
        <p:nvPicPr>
          <p:cNvPr id="3" name="Picture 2"/>
          <p:cNvPicPr>
            <a:picLocks noChangeAspect="1"/>
          </p:cNvPicPr>
          <p:nvPr/>
        </p:nvPicPr>
        <p:blipFill>
          <a:blip r:embed="rId2"/>
          <a:stretch>
            <a:fillRect/>
          </a:stretch>
        </p:blipFill>
        <p:spPr>
          <a:xfrm>
            <a:off x="6483350" y="340995"/>
            <a:ext cx="5518150" cy="6359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7995" y="340360"/>
            <a:ext cx="5829935" cy="379095"/>
          </a:xfrm>
          <a:prstGeom prst="rect">
            <a:avLst/>
          </a:prstGeom>
          <a:noFill/>
        </p:spPr>
        <p:txBody>
          <a:bodyPr wrap="square" rtlCol="0">
            <a:noAutofit/>
          </a:bodyPr>
          <a:p>
            <a:r>
              <a:rPr lang="en-US"/>
              <a:t>USER PAGE</a:t>
            </a:r>
            <a:endParaRPr lang="en-US"/>
          </a:p>
        </p:txBody>
      </p:sp>
      <p:pic>
        <p:nvPicPr>
          <p:cNvPr id="4" name="Picture 3"/>
          <p:cNvPicPr>
            <a:picLocks noChangeAspect="1"/>
          </p:cNvPicPr>
          <p:nvPr/>
        </p:nvPicPr>
        <p:blipFill>
          <a:blip r:embed="rId1"/>
          <a:stretch>
            <a:fillRect/>
          </a:stretch>
        </p:blipFill>
        <p:spPr>
          <a:xfrm>
            <a:off x="398780" y="1046480"/>
            <a:ext cx="9869805" cy="4765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1365"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1" name="Rectangle 27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Shape 272"/>
          <p:cNvSpPr>
            <a:spLocks noGrp="1" noRot="1" noChangeAspect="1" noMove="1" noResize="1" noEditPoints="1" noAdjustHandles="1" noChangeArrowheads="1" noChangeShapeType="1" noTextEdit="1"/>
          </p:cNvSpPr>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36" name="CustomShape 18"/>
          <p:cNvSpPr/>
          <p:nvPr/>
        </p:nvSpPr>
        <p:spPr>
          <a:xfrm>
            <a:off x="838200" y="401221"/>
            <a:ext cx="10515600" cy="1348065"/>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5400" b="1" strike="noStrike" kern="1200" spc="-1">
                <a:solidFill>
                  <a:srgbClr val="FFFFFF"/>
                </a:solidFill>
                <a:latin typeface="+mj-lt"/>
                <a:ea typeface="+mj-ea"/>
                <a:cs typeface="+mj-cs"/>
              </a:rPr>
              <a:t>CON</a:t>
            </a:r>
            <a:r>
              <a:rPr lang="en-US" sz="5400" b="1" kern="1200" spc="-1">
                <a:solidFill>
                  <a:srgbClr val="FFFFFF"/>
                </a:solidFill>
                <a:latin typeface="+mj-lt"/>
                <a:ea typeface="+mj-ea"/>
                <a:cs typeface="+mj-cs"/>
              </a:rPr>
              <a:t>C</a:t>
            </a:r>
            <a:r>
              <a:rPr lang="en-US" sz="5400" b="1" strike="noStrike" kern="1200" spc="-1">
                <a:solidFill>
                  <a:srgbClr val="FFFFFF"/>
                </a:solidFill>
                <a:latin typeface="+mj-lt"/>
                <a:ea typeface="+mj-ea"/>
                <a:cs typeface="+mj-cs"/>
              </a:rPr>
              <a:t>LUSION</a:t>
            </a:r>
            <a:endParaRPr lang="en-US" sz="5400" b="0" strike="noStrike" kern="1200" spc="-1">
              <a:solidFill>
                <a:srgbClr val="FFFFFF"/>
              </a:solidFill>
              <a:latin typeface="+mj-lt"/>
              <a:ea typeface="+mj-ea"/>
              <a:cs typeface="+mj-cs"/>
            </a:endParaRPr>
          </a:p>
        </p:txBody>
      </p:sp>
      <p:sp>
        <p:nvSpPr>
          <p:cNvPr id="240" name="CustomShape 22"/>
          <p:cNvSpPr/>
          <p:nvPr/>
        </p:nvSpPr>
        <p:spPr>
          <a:xfrm>
            <a:off x="838200" y="2586789"/>
            <a:ext cx="10515600" cy="3590174"/>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oAutofit/>
          </a:bodyPr>
          <a:lstStyle/>
          <a:p>
            <a:pPr indent="-228600">
              <a:lnSpc>
                <a:spcPct val="90000"/>
              </a:lnSpc>
              <a:spcAft>
                <a:spcPts val="600"/>
              </a:spcAft>
              <a:buFont typeface="Arial" panose="020B0604020202020204" pitchFamily="34" charset="0"/>
              <a:buChar char="•"/>
              <a:tabLst>
                <a:tab pos="89535" algn="l"/>
              </a:tabLst>
            </a:pP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r>
              <a:rPr lang="en-US" sz="1700" b="0" strike="noStrike" spc="-1">
                <a:latin typeface="Times New Roman" panose="02020603050405020304" charset="0"/>
                <a:cs typeface="Times New Roman" panose="02020603050405020304" charset="0"/>
              </a:rPr>
              <a:t>In conclusion, the literature survey provides a comprehensive overview of the application of deep learning techniques in the detection of pills, showcasing a paradigm shift in pharmaceutical image analysis. The reviewed studies collectively demonstrate the potential of deep learning models in automating the identification and classification of pills, offering a range of benefits to the healthcare industry. </a:t>
            </a: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r>
              <a:rPr lang="en-US" sz="1700" b="0" strike="noStrike" spc="-1">
                <a:latin typeface="Times New Roman" panose="02020603050405020304" charset="0"/>
                <a:cs typeface="Times New Roman" panose="02020603050405020304" charset="0"/>
              </a:rPr>
              <a:t>The evolution from traditional image processing methods to sophisticated deep learning architectures highlights the capacity of neural networks to learn intricate features from pill images. Convolutional Neural Networks (CNNs) and other deep learning models have shown remarkable success in accurately detecting pills based on visual characteristics such as shape, color, and imprints.</a:t>
            </a: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endParaRPr lang="en-US" sz="1700" b="0" strike="noStrike" spc="-1">
              <a:latin typeface="Times New Roman" panose="02020603050405020304" charset="0"/>
              <a:cs typeface="Times New Roman" panose="02020603050405020304" charset="0"/>
            </a:endParaRPr>
          </a:p>
          <a:p>
            <a:pPr indent="-228600">
              <a:lnSpc>
                <a:spcPct val="90000"/>
              </a:lnSpc>
              <a:spcAft>
                <a:spcPts val="600"/>
              </a:spcAft>
              <a:buFont typeface="Arial" panose="020B0604020202020204" pitchFamily="34" charset="0"/>
              <a:buChar char="•"/>
              <a:tabLst>
                <a:tab pos="89535" algn="l"/>
              </a:tabLst>
            </a:pPr>
            <a:endParaRPr lang="en-US" sz="800" b="0" strike="noStrike" spc="-1">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0" name="Rectangle 17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laceHolder 1"/>
          <p:cNvSpPr>
            <a:spLocks noGrp="1"/>
          </p:cNvSpPr>
          <p:nvPr>
            <p:ph type="title"/>
          </p:nvPr>
        </p:nvSpPr>
        <p:spPr>
          <a:xfrm>
            <a:off x="838080" y="365040"/>
            <a:ext cx="10515240" cy="1325160"/>
          </a:xfrm>
          <a:prstGeom prst="rect">
            <a:avLst/>
          </a:prstGeom>
        </p:spPr>
        <p:txBody>
          <a:bodyPr vert="horz" lIns="91440" tIns="45720" rIns="91440" bIns="45720" rtlCol="0" anchor="ctr">
            <a:normAutofit/>
          </a:bodyPr>
          <a:lstStyle/>
          <a:p>
            <a:pPr indent="0"/>
            <a:r>
              <a:rPr lang="en-US" sz="5400" b="0" strike="noStrike" kern="1200" spc="-1">
                <a:solidFill>
                  <a:schemeClr val="tx1"/>
                </a:solidFill>
                <a:latin typeface="+mj-lt"/>
                <a:ea typeface="+mj-ea"/>
                <a:cs typeface="+mj-cs"/>
              </a:rPr>
              <a:t>Existing System</a:t>
            </a:r>
            <a:endParaRPr lang="en-US" sz="5400" b="0" strike="noStrike" kern="1200" spc="-1">
              <a:solidFill>
                <a:schemeClr val="tx1"/>
              </a:solidFill>
              <a:latin typeface="+mj-lt"/>
              <a:ea typeface="+mj-ea"/>
              <a:cs typeface="+mj-cs"/>
            </a:endParaRPr>
          </a:p>
        </p:txBody>
      </p:sp>
      <p:sp>
        <p:nvSpPr>
          <p:cNvPr id="182"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laceHolder 2"/>
          <p:cNvSpPr>
            <a:spLocks noGrp="1"/>
          </p:cNvSpPr>
          <p:nvPr>
            <p:ph/>
          </p:nvPr>
        </p:nvSpPr>
        <p:spPr>
          <a:xfrm>
            <a:off x="838200" y="1929384"/>
            <a:ext cx="10515600" cy="4251960"/>
          </a:xfrm>
          <a:prstGeom prst="rect">
            <a:avLst/>
          </a:prstGeom>
        </p:spPr>
        <p:txBody>
          <a:bodyPr vert="horz" lIns="91440" tIns="45720" rIns="91440" bIns="45720" rtlCol="0">
            <a:normAutofit/>
          </a:bodyPr>
          <a:lstStyle/>
          <a:p>
            <a:pPr marL="228600">
              <a:spcBef>
                <a:spcPts val="1000"/>
              </a:spcBef>
              <a:buClr>
                <a:srgbClr val="000000"/>
              </a:buClr>
            </a:pPr>
            <a:r>
              <a:rPr lang="en-US" sz="2200" b="0" strike="noStrike" spc="-1"/>
              <a:t> Previous studies have commonly preprocessed pill images and then used image classification models to learn the surface area information of pills to perform classification tasks within a data set. Despite their diversity, several pills share limited information on appearance features (ie, shape, color, and form). </a:t>
            </a:r>
            <a:endParaRPr lang="en-US" sz="2200" b="0" strike="noStrike" spc="-1"/>
          </a:p>
          <a:p>
            <a:pPr marL="228600">
              <a:spcBef>
                <a:spcPts val="1000"/>
              </a:spcBef>
              <a:buClr>
                <a:srgbClr val="000000"/>
              </a:buClr>
            </a:pPr>
            <a:r>
              <a:rPr lang="en-US" sz="2200" b="0" strike="noStrike" spc="-1"/>
              <a:t>For example, many pills take the form of white circular tablets. This reduces the accuracy of pill identification and is a challenging factor in pill search models. Therefore, to increase the accuracy of pill identification, information on the characters imprinted on the pills can play a critical role. Researchers have also been aware of the importance of these characters and have attempted to solve this problem through image preprocessing.</a:t>
            </a:r>
            <a:endParaRPr lang="en-US" sz="2200" b="0" strike="noStrike" spc="-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p:cNvSpPr>
            <a:spLocks noGrp="1" noRot="1" noChangeAspect="1" noMove="1" noResize="1" noEditPoints="1" noAdjustHandles="1" noChangeArrowheads="1" noChangeShapeType="1" noTextEdit="1"/>
          </p:cNvSpPr>
          <p:nvPr/>
        </p:nvSpPr>
        <p:spPr>
          <a:xfrm>
            <a:off x="0" y="3048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PlaceHolder 1"/>
          <p:cNvSpPr>
            <a:spLocks noGrp="1"/>
          </p:cNvSpPr>
          <p:nvPr>
            <p:ph type="title"/>
          </p:nvPr>
        </p:nvSpPr>
        <p:spPr>
          <a:prstGeom prst="rect">
            <a:avLst/>
          </a:prstGeom>
        </p:spPr>
        <p:txBody>
          <a:bodyPr vert="horz" lIns="91440" tIns="45720" rIns="91440" bIns="45720" rtlCol="0" anchor="ctr">
            <a:normAutofit/>
          </a:bodyPr>
          <a:lstStyle/>
          <a:p>
            <a:pPr indent="0"/>
            <a:r>
              <a:rPr lang="en-US" sz="5400" b="0" strike="noStrike" kern="1200" spc="-1">
                <a:solidFill>
                  <a:schemeClr val="tx1"/>
                </a:solidFill>
                <a:latin typeface="+mj-lt"/>
                <a:ea typeface="+mj-ea"/>
                <a:cs typeface="+mj-cs"/>
              </a:rPr>
              <a:t> Drawbacks</a:t>
            </a:r>
            <a:endParaRPr lang="en-US" sz="5400" b="0" strike="noStrike" kern="1200" spc="-1">
              <a:solidFill>
                <a:schemeClr val="tx1"/>
              </a:solidFill>
              <a:latin typeface="+mj-lt"/>
              <a:ea typeface="+mj-ea"/>
              <a:cs typeface="+mj-cs"/>
            </a:endParaRPr>
          </a:p>
        </p:txBody>
      </p:sp>
      <p:sp>
        <p:nvSpPr>
          <p:cNvPr id="185" name="sketch line"/>
          <p:cNvSpPr>
            <a:spLocks noGrp="1" noRot="1" noChangeAspect="1" noMove="1" noResize="1" noEditPoints="1" noAdjustHandles="1" noChangeArrowheads="1" noChangeShapeType="1" noTextEdit="1"/>
          </p:cNvSpPr>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ph/>
          </p:nvPr>
        </p:nvPicPr>
        <p:blipFill>
          <a:blip r:embed="rId1"/>
          <a:stretch>
            <a:fillRect/>
          </a:stretch>
        </p:blipFill>
        <p:spPr>
          <a:xfrm>
            <a:off x="609600" y="1883410"/>
            <a:ext cx="1876425" cy="1638300"/>
          </a:xfrm>
          <a:prstGeom prst="rect">
            <a:avLst/>
          </a:prstGeom>
        </p:spPr>
      </p:pic>
      <p:sp>
        <p:nvSpPr>
          <p:cNvPr id="5" name="Text Box 4"/>
          <p:cNvSpPr txBox="1"/>
          <p:nvPr/>
        </p:nvSpPr>
        <p:spPr>
          <a:xfrm>
            <a:off x="2486025" y="2553335"/>
            <a:ext cx="4072890" cy="645160"/>
          </a:xfrm>
          <a:prstGeom prst="rect">
            <a:avLst/>
          </a:prstGeom>
          <a:noFill/>
        </p:spPr>
        <p:txBody>
          <a:bodyPr wrap="square" rtlCol="0">
            <a:spAutoFit/>
          </a:bodyPr>
          <a:p>
            <a:r>
              <a:rPr lang="en-US"/>
              <a:t>Less accuracy</a:t>
            </a:r>
            <a:endParaRPr lang="en-US"/>
          </a:p>
          <a:p>
            <a:endParaRPr lang="en-US"/>
          </a:p>
        </p:txBody>
      </p:sp>
      <p:pic>
        <p:nvPicPr>
          <p:cNvPr id="7" name="Content Placeholder 3"/>
          <p:cNvPicPr>
            <a:picLocks noChangeAspect="1"/>
          </p:cNvPicPr>
          <p:nvPr>
            <p:ph/>
          </p:nvPr>
        </p:nvPicPr>
        <p:blipFill>
          <a:blip r:embed="rId1"/>
          <a:stretch>
            <a:fillRect/>
          </a:stretch>
        </p:blipFill>
        <p:spPr>
          <a:xfrm>
            <a:off x="718820" y="4213225"/>
            <a:ext cx="1876425" cy="1638300"/>
          </a:xfrm>
          <a:prstGeom prst="rect">
            <a:avLst/>
          </a:prstGeom>
          <a:noFill/>
          <a:ln w="0">
            <a:noFill/>
          </a:ln>
        </p:spPr>
      </p:pic>
      <p:sp>
        <p:nvSpPr>
          <p:cNvPr id="8" name="Text Box 7"/>
          <p:cNvSpPr txBox="1"/>
          <p:nvPr/>
        </p:nvSpPr>
        <p:spPr>
          <a:xfrm>
            <a:off x="2595245" y="5025390"/>
            <a:ext cx="4107180" cy="368300"/>
          </a:xfrm>
          <a:prstGeom prst="rect">
            <a:avLst/>
          </a:prstGeom>
          <a:noFill/>
        </p:spPr>
        <p:txBody>
          <a:bodyPr wrap="square" rtlCol="0">
            <a:spAutoFit/>
          </a:bodyPr>
          <a:p>
            <a:r>
              <a:rPr lang="en-US"/>
              <a:t>There is no proper prediction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Rectangle 183"/>
          <p:cNvSpPr>
            <a:spLocks noGrp="1" noRot="1" noChangeAspect="1" noMove="1" noResize="1" noEditPoints="1" noAdjustHandles="1" noChangeArrowheads="1" noChangeShapeType="1" noTextEdit="1"/>
          </p:cNvSpPr>
          <p:nvPr/>
        </p:nvSpPr>
        <p:spPr>
          <a:xfrm>
            <a:off x="0" y="82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PlaceHolder 1"/>
          <p:cNvSpPr>
            <a:spLocks noGrp="1"/>
          </p:cNvSpPr>
          <p:nvPr>
            <p:ph type="title"/>
          </p:nvPr>
        </p:nvSpPr>
        <p:spPr>
          <a:xfrm>
            <a:off x="841248" y="548640"/>
            <a:ext cx="3600860" cy="5431536"/>
          </a:xfrm>
          <a:prstGeom prst="rect">
            <a:avLst/>
          </a:prstGeom>
        </p:spPr>
        <p:txBody>
          <a:bodyPr vert="horz" lIns="91440" tIns="45720" rIns="91440" bIns="45720" rtlCol="0" anchor="ctr">
            <a:normAutofit/>
          </a:bodyPr>
          <a:lstStyle/>
          <a:p>
            <a:pPr indent="0"/>
            <a:r>
              <a:rPr lang="en-US" sz="5400" b="0" strike="noStrike" kern="1200" spc="-1">
                <a:solidFill>
                  <a:schemeClr val="tx1"/>
                </a:solidFill>
                <a:latin typeface="+mj-lt"/>
                <a:ea typeface="+mj-ea"/>
                <a:cs typeface="+mj-cs"/>
              </a:rPr>
              <a:t>Proposed System</a:t>
            </a:r>
            <a:endParaRPr lang="en-US" sz="5400" b="0" strike="noStrike" kern="1200" spc="-1">
              <a:solidFill>
                <a:schemeClr val="tx1"/>
              </a:solidFill>
              <a:latin typeface="+mj-lt"/>
              <a:ea typeface="+mj-ea"/>
              <a:cs typeface="+mj-cs"/>
            </a:endParaRPr>
          </a:p>
        </p:txBody>
      </p:sp>
      <p:sp>
        <p:nvSpPr>
          <p:cNvPr id="186" name="sketch line"/>
          <p:cNvSpPr>
            <a:spLocks noGrp="1" noRot="1" noChangeAspect="1" noMove="1" noResize="1" noEditPoints="1" noAdjustHandles="1" noChangeArrowheads="1" noChangeShapeType="1" noTextEdit="1"/>
          </p:cNvSpPr>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PlaceHolder 2"/>
          <p:cNvSpPr>
            <a:spLocks noGrp="1"/>
          </p:cNvSpPr>
          <p:nvPr>
            <p:ph/>
          </p:nvPr>
        </p:nvSpPr>
        <p:spPr>
          <a:xfrm>
            <a:off x="5126418" y="552091"/>
            <a:ext cx="6224335" cy="5431536"/>
          </a:xfrm>
          <a:prstGeom prst="rect">
            <a:avLst/>
          </a:prstGeom>
        </p:spPr>
        <p:txBody>
          <a:bodyPr vert="horz" lIns="91440" tIns="45720" rIns="91440" bIns="45720" rtlCol="0" anchor="ctr">
            <a:normAutofit fontScale="90000" lnSpcReduction="20000"/>
          </a:bodyPr>
          <a:lstStyle/>
          <a:p>
            <a:pPr marL="228600">
              <a:spcBef>
                <a:spcPts val="1000"/>
              </a:spcBef>
              <a:buClr>
                <a:srgbClr val="000000"/>
              </a:buClr>
            </a:pPr>
            <a:r>
              <a:rPr lang="en-US" sz="2200" b="0" strike="noStrike" spc="-1"/>
              <a:t>Our method considers the imprinted characters on pills as crucial information for pill identification. We adopted a character-level language model and convolutional networks for recognizing other features (ie, shape, color, and form). In addition, we divided the types of pills in the training and evaluation data sets to improve generalizability and thus the identification of new pills. </a:t>
            </a:r>
            <a:endParaRPr lang="en-US" sz="2200" b="0" strike="noStrike" spc="-1"/>
          </a:p>
          <a:p>
            <a:pPr marL="228600">
              <a:spcBef>
                <a:spcPts val="1000"/>
              </a:spcBef>
              <a:buClr>
                <a:srgbClr val="000000"/>
              </a:buClr>
            </a:pPr>
            <a:r>
              <a:rPr lang="en-US" sz="2200" b="0" strike="noStrike" spc="-1"/>
              <a:t>We overcame the limitations of the existing pill search models by designing a system that focuses on imprinted characters. First, the object detection model You Only Look Once (YOLO) version 5 was used to learn the locations and types of imprinted characters in a pill image. Next, the object recognition model  was used to learn the shape, color, and form of the pill. In addition, we drew inspiration from the natural language processing field and considered the features of pills as context to learn the imprinted characters on pills in units of alphabet and number. In this study, the appearance of the pill (ie, shape, color, and form) is defined as features, and features and the imprinted characters are collectively referred to as characteristics.</a:t>
            </a:r>
            <a:endParaRPr lang="en-US" sz="2200" b="0" strike="noStrike" spc="-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a:lnSpc>
                <a:spcPct val="90000"/>
              </a:lnSpc>
              <a:buNone/>
            </a:pPr>
            <a:r>
              <a:rPr lang="en-IN" sz="4400" b="0" strike="noStrike" spc="-1">
                <a:solidFill>
                  <a:srgbClr val="000000"/>
                </a:solidFill>
                <a:latin typeface="Calibri Light" panose="020F0302020204030204"/>
              </a:rPr>
              <a:t>Advantages</a:t>
            </a:r>
            <a:endParaRPr lang="en-US" sz="4400" b="0" strike="noStrike" spc="-1">
              <a:solidFill>
                <a:srgbClr val="000000"/>
              </a:solidFill>
              <a:latin typeface="Calibri" panose="020F0502020204030204"/>
            </a:endParaRPr>
          </a:p>
        </p:txBody>
      </p:sp>
      <p:sp>
        <p:nvSpPr>
          <p:cNvPr id="185" name="sketch line"/>
          <p:cNvSpPr>
            <a:spLocks noGrp="1" noRot="1" noChangeAspect="1" noMove="1" noResize="1" noEditPoints="1" noAdjustHandles="1" noChangeArrowheads="1" noChangeShapeType="1" noTextEdit="1"/>
          </p:cNvSpPr>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p:cNvPicPr>
            <a:picLocks noChangeAspect="1"/>
          </p:cNvPicPr>
          <p:nvPr/>
        </p:nvPicPr>
        <p:blipFill>
          <a:blip r:embed="rId1"/>
          <a:stretch>
            <a:fillRect/>
          </a:stretch>
        </p:blipFill>
        <p:spPr>
          <a:xfrm>
            <a:off x="746760" y="2058670"/>
            <a:ext cx="1876425" cy="1249680"/>
          </a:xfrm>
          <a:prstGeom prst="rect">
            <a:avLst/>
          </a:prstGeom>
          <a:noFill/>
          <a:ln w="0">
            <a:noFill/>
          </a:ln>
        </p:spPr>
      </p:pic>
      <p:sp>
        <p:nvSpPr>
          <p:cNvPr id="2" name="Text Box 1"/>
          <p:cNvSpPr txBox="1"/>
          <p:nvPr/>
        </p:nvSpPr>
        <p:spPr>
          <a:xfrm>
            <a:off x="2622550" y="2572385"/>
            <a:ext cx="4140835" cy="489585"/>
          </a:xfrm>
          <a:prstGeom prst="rect">
            <a:avLst/>
          </a:prstGeom>
          <a:noFill/>
        </p:spPr>
        <p:txBody>
          <a:bodyPr wrap="square" rtlCol="0">
            <a:noAutofit/>
          </a:bodyPr>
          <a:p>
            <a:r>
              <a:rPr lang="en-US"/>
              <a:t>Better Prediction</a:t>
            </a:r>
            <a:endParaRPr lang="en-US"/>
          </a:p>
        </p:txBody>
      </p:sp>
      <p:pic>
        <p:nvPicPr>
          <p:cNvPr id="3" name="Content Placeholder 3"/>
          <p:cNvPicPr>
            <a:picLocks noChangeAspect="1"/>
          </p:cNvPicPr>
          <p:nvPr/>
        </p:nvPicPr>
        <p:blipFill>
          <a:blip r:embed="rId1"/>
          <a:stretch>
            <a:fillRect/>
          </a:stretch>
        </p:blipFill>
        <p:spPr>
          <a:xfrm>
            <a:off x="927100" y="4220210"/>
            <a:ext cx="1793240" cy="1249680"/>
          </a:xfrm>
          <a:prstGeom prst="rect">
            <a:avLst/>
          </a:prstGeom>
          <a:noFill/>
          <a:ln w="0">
            <a:noFill/>
          </a:ln>
        </p:spPr>
      </p:pic>
      <p:sp>
        <p:nvSpPr>
          <p:cNvPr id="5" name="Text Box 4"/>
          <p:cNvSpPr txBox="1"/>
          <p:nvPr/>
        </p:nvSpPr>
        <p:spPr>
          <a:xfrm>
            <a:off x="2760345" y="4850130"/>
            <a:ext cx="4596765" cy="368300"/>
          </a:xfrm>
          <a:prstGeom prst="rect">
            <a:avLst/>
          </a:prstGeom>
          <a:noFill/>
        </p:spPr>
        <p:txBody>
          <a:bodyPr wrap="square" rtlCol="0">
            <a:spAutoFit/>
          </a:bodyPr>
          <a:p>
            <a:r>
              <a:rPr lang="en-US"/>
              <a:t>High Accuracy</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 name="Rectangle 20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CustomShape 1"/>
          <p:cNvSpPr/>
          <p:nvPr/>
        </p:nvSpPr>
        <p:spPr>
          <a:xfrm>
            <a:off x="838200" y="365125"/>
            <a:ext cx="10515600" cy="132556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5400" b="1" strike="noStrike" kern="1200" cap="small" spc="-1" dirty="0">
                <a:solidFill>
                  <a:schemeClr val="tx1"/>
                </a:solidFill>
                <a:uFillTx/>
                <a:latin typeface="+mj-lt"/>
                <a:ea typeface="+mj-ea"/>
                <a:cs typeface="+mj-cs"/>
              </a:rPr>
              <a:t>SOFTWARE REQUIREMENTS:</a:t>
            </a:r>
            <a:endParaRPr lang="en-US" sz="5400" b="0" strike="noStrike" kern="1200" spc="-1" dirty="0">
              <a:solidFill>
                <a:schemeClr val="tx1"/>
              </a:solidFill>
              <a:latin typeface="+mj-lt"/>
              <a:ea typeface="+mj-ea"/>
              <a:cs typeface="+mj-cs"/>
            </a:endParaRPr>
          </a:p>
        </p:txBody>
      </p:sp>
      <p:sp>
        <p:nvSpPr>
          <p:cNvPr id="205"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CustomShape 2"/>
          <p:cNvSpPr/>
          <p:nvPr/>
        </p:nvSpPr>
        <p:spPr>
          <a:xfrm>
            <a:off x="836676" y="2328218"/>
            <a:ext cx="10515600" cy="425196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ormAutofit/>
          </a:bodyPr>
          <a:lstStyle/>
          <a:p>
            <a:pPr marL="332105" indent="-228600">
              <a:lnSpc>
                <a:spcPct val="90000"/>
              </a:lnSpc>
              <a:spcBef>
                <a:spcPts val="725"/>
              </a:spcBef>
              <a:buClr>
                <a:srgbClr val="FE8637"/>
              </a:buClr>
              <a:buSzPct val="70000"/>
              <a:buFont typeface="Arial" panose="020B0604020202020204" pitchFamily="34" charset="0"/>
              <a:buChar char="•"/>
            </a:pPr>
            <a:r>
              <a:rPr lang="en-US" sz="2200" b="0" strike="noStrike" spc="-1" dirty="0"/>
              <a:t>Operating System            :          Windows</a:t>
            </a:r>
            <a:endParaRPr lang="en-US" sz="2200" b="0" strike="noStrike" spc="-1" dirty="0"/>
          </a:p>
          <a:p>
            <a:pPr marL="332105" indent="-228600">
              <a:lnSpc>
                <a:spcPct val="90000"/>
              </a:lnSpc>
              <a:spcBef>
                <a:spcPts val="725"/>
              </a:spcBef>
              <a:buClr>
                <a:srgbClr val="FE8637"/>
              </a:buClr>
              <a:buSzPct val="70000"/>
              <a:buFont typeface="Arial" panose="020B0604020202020204" pitchFamily="34" charset="0"/>
              <a:buChar char="•"/>
            </a:pPr>
            <a:r>
              <a:rPr lang="en-US" sz="2200" b="0" strike="noStrike" spc="-1" dirty="0"/>
              <a:t>Coding Language            :          Python </a:t>
            </a:r>
            <a:endParaRPr lang="en-US" sz="2200" b="0" strike="noStrike" spc="-1" dirty="0"/>
          </a:p>
          <a:p>
            <a:pPr marL="103505" indent="0">
              <a:lnSpc>
                <a:spcPct val="90000"/>
              </a:lnSpc>
              <a:spcBef>
                <a:spcPts val="725"/>
              </a:spcBef>
              <a:buClr>
                <a:srgbClr val="FE8637"/>
              </a:buClr>
              <a:buSzPct val="70000"/>
              <a:buFont typeface="Arial" panose="020B0604020202020204" pitchFamily="34" charset="0"/>
              <a:buNone/>
            </a:pPr>
            <a:endParaRPr lang="en-US" sz="2200" b="0" strike="noStrike" spc="-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 name="Rectangle 214"/>
          <p:cNvSpPr>
            <a:spLocks noGrp="1" noRot="1" noChangeAspect="1" noMove="1" noResize="1" noEditPoints="1" noAdjustHandles="1" noChangeArrowheads="1" noChangeShapeType="1" noTextEdit="1"/>
          </p:cNvSpPr>
          <p:nvPr/>
        </p:nvSpPr>
        <p:spPr>
          <a:xfrm>
            <a:off x="0" y="1524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US"/>
          </a:p>
        </p:txBody>
      </p:sp>
      <p:sp>
        <p:nvSpPr>
          <p:cNvPr id="184" name="CustomShape 1"/>
          <p:cNvSpPr/>
          <p:nvPr/>
        </p:nvSpPr>
        <p:spPr>
          <a:xfrm>
            <a:off x="838200" y="365125"/>
            <a:ext cx="10515600" cy="132556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5400" b="1" strike="noStrike" kern="1200" spc="-1">
                <a:solidFill>
                  <a:schemeClr val="tx1"/>
                </a:solidFill>
                <a:latin typeface="+mj-lt"/>
                <a:ea typeface="+mj-ea"/>
                <a:cs typeface="+mj-cs"/>
              </a:rPr>
              <a:t>Hardware Components</a:t>
            </a:r>
            <a:endParaRPr lang="en-US" sz="5400" b="0" strike="noStrike" kern="1200" spc="-1">
              <a:solidFill>
                <a:schemeClr val="tx1"/>
              </a:solidFill>
              <a:latin typeface="+mj-lt"/>
              <a:ea typeface="+mj-ea"/>
              <a:cs typeface="+mj-cs"/>
            </a:endParaRPr>
          </a:p>
        </p:txBody>
      </p:sp>
      <p:sp>
        <p:nvSpPr>
          <p:cNvPr id="217"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ustomShape 5"/>
          <p:cNvSpPr/>
          <p:nvPr/>
        </p:nvSpPr>
        <p:spPr>
          <a:xfrm>
            <a:off x="838200" y="2162847"/>
            <a:ext cx="10515600" cy="425196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ormAutofit/>
          </a:bodyPr>
          <a:lstStyle/>
          <a:p>
            <a:pPr indent="-228600">
              <a:lnSpc>
                <a:spcPct val="90000"/>
              </a:lnSpc>
              <a:spcBef>
                <a:spcPts val="810"/>
              </a:spcBef>
              <a:buFont typeface="Arial" panose="020B0604020202020204" pitchFamily="34" charset="0"/>
              <a:buChar char="•"/>
            </a:pPr>
            <a:r>
              <a:rPr lang="en-US" sz="2200" spc="-1"/>
              <a:t>Processor – M</a:t>
            </a:r>
            <a:r>
              <a:rPr lang="en-IN" sz="2200" spc="-1">
                <a:solidFill>
                  <a:srgbClr val="000000"/>
                </a:solidFill>
                <a:latin typeface="Times New Roman" panose="02020603050405020304"/>
                <a:ea typeface="DejaVu Sans"/>
                <a:sym typeface="+mn-ea"/>
              </a:rPr>
              <a:t>inimum </a:t>
            </a:r>
            <a:r>
              <a:rPr lang="en-US" altLang="en-IN" sz="2200" spc="-1">
                <a:solidFill>
                  <a:srgbClr val="000000"/>
                </a:solidFill>
                <a:latin typeface="Times New Roman" panose="02020603050405020304"/>
                <a:ea typeface="DejaVu Sans"/>
                <a:sym typeface="+mn-ea"/>
              </a:rPr>
              <a:t>I</a:t>
            </a:r>
            <a:r>
              <a:rPr lang="en-IN" sz="2200" spc="-1">
                <a:solidFill>
                  <a:srgbClr val="000000"/>
                </a:solidFill>
                <a:latin typeface="Times New Roman" panose="02020603050405020304"/>
                <a:ea typeface="DejaVu Sans"/>
                <a:sym typeface="+mn-ea"/>
              </a:rPr>
              <a:t>ntel i3</a:t>
            </a:r>
            <a:endParaRPr lang="en-US" sz="2200" spc="-1"/>
          </a:p>
          <a:p>
            <a:pPr indent="-228600">
              <a:lnSpc>
                <a:spcPct val="90000"/>
              </a:lnSpc>
              <a:spcBef>
                <a:spcPts val="810"/>
              </a:spcBef>
              <a:buFont typeface="Arial" panose="020B0604020202020204" pitchFamily="34" charset="0"/>
              <a:buChar char="•"/>
            </a:pPr>
            <a:r>
              <a:rPr lang="en-US" sz="2200" spc="-1"/>
              <a:t>Speed – 2.4 GHz</a:t>
            </a:r>
            <a:endParaRPr lang="en-US" sz="2200" spc="-1"/>
          </a:p>
          <a:p>
            <a:pPr indent="-228600">
              <a:lnSpc>
                <a:spcPct val="90000"/>
              </a:lnSpc>
              <a:spcBef>
                <a:spcPts val="810"/>
              </a:spcBef>
              <a:buFont typeface="Arial" panose="020B0604020202020204" pitchFamily="34" charset="0"/>
              <a:buChar char="•"/>
            </a:pPr>
            <a:r>
              <a:rPr lang="en-US" sz="2200" spc="-1"/>
              <a:t>RAM – </a:t>
            </a:r>
            <a:r>
              <a:rPr lang="en-US" sz="2200" spc="-1">
                <a:sym typeface="+mn-ea"/>
              </a:rPr>
              <a:t> M</a:t>
            </a:r>
            <a:r>
              <a:rPr lang="en-IN" sz="2200" spc="-1">
                <a:solidFill>
                  <a:srgbClr val="000000"/>
                </a:solidFill>
                <a:latin typeface="Times New Roman" panose="02020603050405020304"/>
                <a:ea typeface="DejaVu Sans"/>
                <a:sym typeface="+mn-ea"/>
              </a:rPr>
              <a:t>inimum</a:t>
            </a:r>
            <a:r>
              <a:rPr lang="en-US" altLang="en-IN" sz="2200" spc="-1">
                <a:solidFill>
                  <a:srgbClr val="000000"/>
                </a:solidFill>
                <a:latin typeface="Times New Roman" panose="02020603050405020304"/>
                <a:ea typeface="DejaVu Sans"/>
                <a:sym typeface="+mn-ea"/>
              </a:rPr>
              <a:t> </a:t>
            </a:r>
            <a:r>
              <a:rPr lang="en-US" sz="2200" spc="-1"/>
              <a:t>4 GB</a:t>
            </a:r>
            <a:endParaRPr lang="en-US" sz="2200" spc="-1"/>
          </a:p>
          <a:p>
            <a:pPr indent="-228600">
              <a:lnSpc>
                <a:spcPct val="90000"/>
              </a:lnSpc>
              <a:spcBef>
                <a:spcPts val="810"/>
              </a:spcBef>
              <a:buFont typeface="Arial" panose="020B0604020202020204" pitchFamily="34" charset="0"/>
              <a:buChar char="•"/>
            </a:pPr>
            <a:r>
              <a:rPr lang="en-US" sz="2200" spc="-1"/>
              <a:t>Hard Disk - </a:t>
            </a:r>
            <a:r>
              <a:rPr lang="en-US" sz="2200" spc="-1">
                <a:sym typeface="+mn-ea"/>
              </a:rPr>
              <a:t> M</a:t>
            </a:r>
            <a:r>
              <a:rPr lang="en-IN" sz="2200" spc="-1">
                <a:solidFill>
                  <a:srgbClr val="000000"/>
                </a:solidFill>
                <a:latin typeface="Times New Roman" panose="02020603050405020304"/>
                <a:ea typeface="DejaVu Sans"/>
                <a:sym typeface="+mn-ea"/>
              </a:rPr>
              <a:t>inimum</a:t>
            </a:r>
            <a:r>
              <a:rPr lang="en-US" altLang="en-IN" sz="2200" spc="-1">
                <a:solidFill>
                  <a:srgbClr val="000000"/>
                </a:solidFill>
                <a:latin typeface="Times New Roman" panose="02020603050405020304"/>
                <a:ea typeface="DejaVu Sans"/>
                <a:sym typeface="+mn-ea"/>
              </a:rPr>
              <a:t> 2</a:t>
            </a:r>
            <a:r>
              <a:rPr lang="en-US" sz="2200" spc="-1"/>
              <a:t>50 GB</a:t>
            </a:r>
            <a:endParaRPr lang="en-US" sz="2200" spc="-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itle 33"/>
          <p:cNvSpPr>
            <a:spLocks noGrp="1"/>
          </p:cNvSpPr>
          <p:nvPr>
            <p:ph type="title"/>
          </p:nvPr>
        </p:nvSpPr>
        <p:spPr/>
        <p:txBody>
          <a:bodyPr/>
          <a:p>
            <a:r>
              <a:rPr lang="en-US" dirty="0">
                <a:solidFill>
                  <a:schemeClr val="tx1"/>
                </a:solidFill>
                <a:latin typeface="Times New Roman" panose="02020603050405020304" charset="0"/>
                <a:ea typeface="Poppins" pitchFamily="34" charset="-122"/>
                <a:cs typeface="Times New Roman" panose="02020603050405020304" charset="0"/>
                <a:sym typeface="+mn-ea"/>
              </a:rPr>
              <a:t>Modules involved in the system</a:t>
            </a:r>
            <a:endParaRPr lang="en-US" dirty="0">
              <a:solidFill>
                <a:schemeClr val="tx1"/>
              </a:solidFill>
              <a:latin typeface="Times New Roman" panose="02020603050405020304" charset="0"/>
              <a:ea typeface="Poppins" pitchFamily="34" charset="-122"/>
              <a:cs typeface="Times New Roman" panose="02020603050405020304" charset="0"/>
              <a:sym typeface="+mn-ea"/>
            </a:endParaRPr>
          </a:p>
        </p:txBody>
      </p:sp>
      <p:sp>
        <p:nvSpPr>
          <p:cNvPr id="217"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Text Box 37"/>
          <p:cNvSpPr txBox="1"/>
          <p:nvPr/>
        </p:nvSpPr>
        <p:spPr>
          <a:xfrm>
            <a:off x="1005840" y="2204085"/>
            <a:ext cx="3967480" cy="1743710"/>
          </a:xfrm>
          <a:prstGeom prst="rect">
            <a:avLst/>
          </a:prstGeom>
          <a:noFill/>
        </p:spPr>
        <p:txBody>
          <a:bodyPr wrap="square" rtlCol="0">
            <a:noAutofit/>
          </a:bodyPr>
          <a:p>
            <a:r>
              <a:rPr lang="en-US" b="1" spc="-1">
                <a:solidFill>
                  <a:srgbClr val="000000"/>
                </a:solidFill>
                <a:latin typeface="Times New Roman" panose="02020603050405020304"/>
                <a:ea typeface="Calibri" panose="020F0502020204030204"/>
                <a:sym typeface="+mn-ea"/>
              </a:rPr>
              <a:t>Upload image</a:t>
            </a:r>
            <a:endParaRPr lang="en-US" b="1" spc="-1">
              <a:solidFill>
                <a:srgbClr val="000000"/>
              </a:solidFill>
              <a:latin typeface="Times New Roman" panose="02020603050405020304"/>
              <a:ea typeface="Calibri" panose="020F0502020204030204"/>
              <a:sym typeface="+mn-ea"/>
            </a:endParaRPr>
          </a:p>
          <a:p>
            <a:endParaRPr lang="en-US" dirty="0">
              <a:solidFill>
                <a:schemeClr val="tx1"/>
              </a:solidFill>
              <a:latin typeface="Times New Roman" panose="02020603050405020304" charset="0"/>
              <a:ea typeface="Poppins" pitchFamily="34" charset="-122"/>
              <a:cs typeface="Times New Roman" panose="02020603050405020304" charset="0"/>
              <a:sym typeface="+mn-ea"/>
            </a:endParaRPr>
          </a:p>
          <a:p>
            <a:pPr>
              <a:lnSpc>
                <a:spcPct val="100000"/>
              </a:lnSpc>
            </a:pPr>
            <a:r>
              <a:rPr lang="en-US" spc="-1">
                <a:solidFill>
                  <a:srgbClr val="000000"/>
                </a:solidFill>
                <a:latin typeface="Times New Roman" panose="02020603050405020304"/>
                <a:ea typeface="Calibri" panose="020F0502020204030204"/>
                <a:sym typeface="+mn-ea"/>
              </a:rPr>
              <a:t>in this module user can upload trained images using upload option we have took dataset from </a:t>
            </a:r>
            <a:r>
              <a:rPr lang="en-IN" spc="-1">
                <a:solidFill>
                  <a:srgbClr val="000000"/>
                </a:solidFill>
                <a:latin typeface="Times New Roman" panose="02020603050405020304"/>
                <a:ea typeface="Calibri" panose="020F0502020204030204"/>
                <a:sym typeface="+mn-ea"/>
              </a:rPr>
              <a:t> the kaggle website and upload to the proposed model</a:t>
            </a:r>
            <a:r>
              <a:rPr lang="en-US" spc="-1">
                <a:solidFill>
                  <a:srgbClr val="000000"/>
                </a:solidFill>
                <a:latin typeface="Times New Roman" panose="02020603050405020304"/>
                <a:ea typeface="Calibri" panose="020F0502020204030204"/>
                <a:sym typeface="+mn-ea"/>
              </a:rPr>
              <a:t> </a:t>
            </a:r>
            <a:endParaRPr lang="en-IN" b="0" strike="noStrike" spc="-1">
              <a:solidFill>
                <a:srgbClr val="000000"/>
              </a:solidFill>
              <a:latin typeface="Arial" panose="020B0604020202020204"/>
            </a:endParaRPr>
          </a:p>
          <a:p>
            <a:pPr>
              <a:lnSpc>
                <a:spcPct val="90000"/>
              </a:lnSpc>
              <a:spcBef>
                <a:spcPts val="1000"/>
              </a:spcBef>
            </a:pPr>
            <a:endParaRPr lang="en-IN" b="0" strike="noStrike" spc="-1">
              <a:solidFill>
                <a:srgbClr val="000000"/>
              </a:solidFill>
              <a:latin typeface="Arial" panose="020B0604020202020204"/>
            </a:endParaRPr>
          </a:p>
          <a:p>
            <a:endParaRPr lang="en-US" dirty="0">
              <a:solidFill>
                <a:schemeClr val="tx1"/>
              </a:solidFill>
              <a:latin typeface="Times New Roman" panose="02020603050405020304" charset="0"/>
              <a:cs typeface="Times New Roman" panose="02020603050405020304" charset="0"/>
            </a:endParaRPr>
          </a:p>
          <a:p>
            <a:endParaRPr lang="en-US" dirty="0">
              <a:solidFill>
                <a:schemeClr val="tx1"/>
              </a:solidFill>
              <a:latin typeface="Times New Roman" panose="02020603050405020304" charset="0"/>
              <a:cs typeface="Times New Roman" panose="02020603050405020304" charset="0"/>
            </a:endParaRPr>
          </a:p>
        </p:txBody>
      </p:sp>
      <p:sp>
        <p:nvSpPr>
          <p:cNvPr id="39" name="Text Box 38"/>
          <p:cNvSpPr txBox="1"/>
          <p:nvPr/>
        </p:nvSpPr>
        <p:spPr>
          <a:xfrm>
            <a:off x="5417820" y="2204720"/>
            <a:ext cx="4320540" cy="2179955"/>
          </a:xfrm>
          <a:prstGeom prst="rect">
            <a:avLst/>
          </a:prstGeom>
          <a:noFill/>
        </p:spPr>
        <p:txBody>
          <a:bodyPr wrap="square" rtlCol="0">
            <a:noAutofit/>
          </a:bodyPr>
          <a:p>
            <a:r>
              <a:rPr lang="en-IN" b="1" spc="-1">
                <a:solidFill>
                  <a:srgbClr val="000000"/>
                </a:solidFill>
                <a:latin typeface="Times New Roman" panose="02020603050405020304"/>
                <a:ea typeface="Calibri" panose="020F0502020204030204"/>
                <a:sym typeface="+mn-ea"/>
              </a:rPr>
              <a:t>Generate Train &amp; Test Model</a:t>
            </a:r>
            <a:endParaRPr lang="en-IN" b="1" spc="-1">
              <a:solidFill>
                <a:srgbClr val="000000"/>
              </a:solidFill>
              <a:latin typeface="Times New Roman" panose="02020603050405020304"/>
              <a:ea typeface="Calibri" panose="020F0502020204030204"/>
              <a:sym typeface="+mn-ea"/>
            </a:endParaRPr>
          </a:p>
          <a:p>
            <a:endParaRPr lang="en-US" dirty="0">
              <a:solidFill>
                <a:schemeClr val="tx1"/>
              </a:solidFill>
              <a:latin typeface="Times New Roman" panose="02020603050405020304" charset="0"/>
              <a:cs typeface="Times New Roman" panose="02020603050405020304" charset="0"/>
            </a:endParaRPr>
          </a:p>
          <a:p>
            <a:r>
              <a:rPr lang="en-IN" spc="-1">
                <a:solidFill>
                  <a:srgbClr val="000000"/>
                </a:solidFill>
                <a:latin typeface="Times New Roman" panose="02020603050405020304"/>
                <a:ea typeface="Calibri" panose="020F0502020204030204"/>
                <a:sym typeface="+mn-ea"/>
              </a:rPr>
              <a:t>We have to preprocess the gathered data and then we have to split the data into two parts training data with 80% and test data with 20% .</a:t>
            </a:r>
            <a:endParaRPr lang="en-IN" b="0" strike="noStrike" spc="-1">
              <a:solidFill>
                <a:srgbClr val="000000"/>
              </a:solidFill>
              <a:latin typeface="Arial" panose="020B0604020202020204"/>
            </a:endParaRPr>
          </a:p>
          <a:p>
            <a:endParaRPr lang="en-US" dirty="0">
              <a:solidFill>
                <a:schemeClr val="tx1"/>
              </a:solidFill>
              <a:latin typeface="Times New Roman" panose="02020603050405020304" charset="0"/>
              <a:cs typeface="Times New Roman" panose="02020603050405020304" charset="0"/>
            </a:endParaRPr>
          </a:p>
        </p:txBody>
      </p:sp>
      <p:sp>
        <p:nvSpPr>
          <p:cNvPr id="40" name="Text Box 39"/>
          <p:cNvSpPr txBox="1"/>
          <p:nvPr/>
        </p:nvSpPr>
        <p:spPr>
          <a:xfrm>
            <a:off x="1043940" y="4259580"/>
            <a:ext cx="3550920" cy="1753235"/>
          </a:xfrm>
          <a:prstGeom prst="rect">
            <a:avLst/>
          </a:prstGeom>
          <a:noFill/>
        </p:spPr>
        <p:txBody>
          <a:bodyPr wrap="square" rtlCol="0">
            <a:spAutoFit/>
          </a:bodyPr>
          <a:p>
            <a:r>
              <a:rPr lang="en-IN" b="1" spc="-1">
                <a:solidFill>
                  <a:srgbClr val="000000"/>
                </a:solidFill>
                <a:latin typeface="Times New Roman" panose="02020603050405020304"/>
                <a:ea typeface="Calibri" panose="020F0502020204030204"/>
                <a:sym typeface="+mn-ea"/>
              </a:rPr>
              <a:t>Analysis</a:t>
            </a:r>
            <a:r>
              <a:rPr lang="en-IN" spc="-1">
                <a:solidFill>
                  <a:srgbClr val="000000"/>
                </a:solidFill>
                <a:latin typeface="Times New Roman" panose="02020603050405020304"/>
                <a:ea typeface="Calibri" panose="020F0502020204030204"/>
                <a:sym typeface="+mn-ea"/>
              </a:rPr>
              <a:t> </a:t>
            </a:r>
            <a:endParaRPr lang="en-IN" spc="-1">
              <a:solidFill>
                <a:srgbClr val="000000"/>
              </a:solidFill>
              <a:latin typeface="Times New Roman" panose="02020603050405020304"/>
              <a:ea typeface="Calibri" panose="020F0502020204030204"/>
              <a:sym typeface="+mn-ea"/>
            </a:endParaRPr>
          </a:p>
          <a:p>
            <a:endParaRPr lang="en-US" dirty="0">
              <a:solidFill>
                <a:schemeClr val="tx1"/>
              </a:solidFill>
              <a:latin typeface="Times New Roman" panose="02020603050405020304" charset="0"/>
              <a:cs typeface="Times New Roman" panose="02020603050405020304" charset="0"/>
            </a:endParaRPr>
          </a:p>
          <a:p>
            <a:r>
              <a:rPr lang="en-IN" spc="-1">
                <a:solidFill>
                  <a:srgbClr val="000000"/>
                </a:solidFill>
                <a:latin typeface="Times New Roman" panose="02020603050405020304"/>
                <a:ea typeface="Calibri" panose="020F0502020204030204"/>
                <a:sym typeface="+mn-ea"/>
              </a:rPr>
              <a:t>In this module we will analyse the upload image using CNN algorithm</a:t>
            </a:r>
            <a:endParaRPr lang="en-IN" b="0" strike="noStrike" spc="-1">
              <a:solidFill>
                <a:srgbClr val="000000"/>
              </a:solidFill>
              <a:latin typeface="Arial" panose="020B0604020202020204"/>
            </a:endParaRPr>
          </a:p>
          <a:p>
            <a:endParaRPr lang="en-US" dirty="0">
              <a:solidFill>
                <a:schemeClr val="tx1"/>
              </a:solidFill>
              <a:latin typeface="Times New Roman" panose="02020603050405020304" charset="0"/>
              <a:cs typeface="Times New Roman" panose="02020603050405020304" charset="0"/>
            </a:endParaRPr>
          </a:p>
          <a:p>
            <a:endParaRPr lang="en-US" dirty="0">
              <a:solidFill>
                <a:schemeClr val="tx1"/>
              </a:solidFill>
              <a:latin typeface="Times New Roman" panose="02020603050405020304" charset="0"/>
              <a:cs typeface="Times New Roman" panose="02020603050405020304" charset="0"/>
            </a:endParaRPr>
          </a:p>
        </p:txBody>
      </p:sp>
      <p:sp>
        <p:nvSpPr>
          <p:cNvPr id="41" name="Text Box 40"/>
          <p:cNvSpPr txBox="1"/>
          <p:nvPr/>
        </p:nvSpPr>
        <p:spPr>
          <a:xfrm>
            <a:off x="5318760" y="4206240"/>
            <a:ext cx="4351020" cy="1198880"/>
          </a:xfrm>
          <a:prstGeom prst="rect">
            <a:avLst/>
          </a:prstGeom>
          <a:noFill/>
        </p:spPr>
        <p:txBody>
          <a:bodyPr wrap="square" rtlCol="0">
            <a:spAutoFit/>
          </a:bodyPr>
          <a:p>
            <a:r>
              <a:rPr lang="en-IN" b="1" spc="-1">
                <a:solidFill>
                  <a:srgbClr val="000000"/>
                </a:solidFill>
                <a:latin typeface="Times New Roman" panose="02020603050405020304"/>
                <a:ea typeface="Calibri" panose="020F0502020204030204"/>
                <a:sym typeface="+mn-ea"/>
              </a:rPr>
              <a:t>Predict</a:t>
            </a:r>
            <a:endParaRPr lang="en-IN" b="1" spc="-1">
              <a:solidFill>
                <a:srgbClr val="000000"/>
              </a:solidFill>
              <a:latin typeface="Times New Roman" panose="02020603050405020304"/>
              <a:ea typeface="Calibri" panose="020F0502020204030204"/>
              <a:sym typeface="+mn-ea"/>
            </a:endParaRPr>
          </a:p>
          <a:p>
            <a:endParaRPr lang="en-US" b="1" dirty="0">
              <a:solidFill>
                <a:schemeClr val="tx1"/>
              </a:solidFill>
              <a:latin typeface="Times New Roman" panose="02020603050405020304" charset="0"/>
              <a:cs typeface="Times New Roman" panose="02020603050405020304" charset="0"/>
            </a:endParaRPr>
          </a:p>
          <a:p>
            <a:r>
              <a:rPr lang="en-IN" spc="-1">
                <a:solidFill>
                  <a:srgbClr val="000000"/>
                </a:solidFill>
                <a:latin typeface="Times New Roman" panose="02020603050405020304"/>
                <a:ea typeface="Calibri" panose="020F0502020204030204"/>
                <a:sym typeface="+mn-ea"/>
              </a:rPr>
              <a:t>in this module finally we can predict the result based on input image </a:t>
            </a:r>
            <a:endParaRPr lang="en-US" dirty="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4658</Words>
  <Application>WPS Presentation</Application>
  <PresentationFormat>Widescreen</PresentationFormat>
  <Paragraphs>93</Paragraphs>
  <Slides>25</Slides>
  <Notes>4</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25</vt:i4>
      </vt:variant>
    </vt:vector>
  </HeadingPairs>
  <TitlesOfParts>
    <vt:vector size="50" baseType="lpstr">
      <vt:lpstr>Arial</vt:lpstr>
      <vt:lpstr>SimSun</vt:lpstr>
      <vt:lpstr>Wingdings</vt:lpstr>
      <vt:lpstr>Calibri Light</vt:lpstr>
      <vt:lpstr>Calibri</vt:lpstr>
      <vt:lpstr>Arial</vt:lpstr>
      <vt:lpstr>Times New Roman</vt:lpstr>
      <vt:lpstr>Symbol</vt:lpstr>
      <vt:lpstr>Wingdings 3</vt:lpstr>
      <vt:lpstr>MS Shell Dlg 2</vt:lpstr>
      <vt:lpstr>Tahoma</vt:lpstr>
      <vt:lpstr>Times New Roman</vt:lpstr>
      <vt:lpstr>Poppins</vt:lpstr>
      <vt:lpstr>Roboto</vt:lpstr>
      <vt:lpstr>Roboto</vt:lpstr>
      <vt:lpstr>Roboto</vt:lpstr>
      <vt:lpstr>Microsoft YaHei</vt:lpstr>
      <vt:lpstr>Arial Unicode MS</vt:lpstr>
      <vt:lpstr>DejaVu Sans</vt:lpstr>
      <vt:lpstr>Calibri</vt:lpstr>
      <vt:lpstr>DejaVu Sans</vt:lpstr>
      <vt:lpstr>Office Theme</vt:lpstr>
      <vt:lpstr>Office Theme</vt:lpstr>
      <vt:lpstr>Office Theme</vt:lpstr>
      <vt:lpstr>Madison</vt:lpstr>
      <vt:lpstr>Detection and Identification of Pills using Deep  Learning</vt:lpstr>
      <vt:lpstr>Abstract</vt:lpstr>
      <vt:lpstr>Existing System</vt:lpstr>
      <vt:lpstr> Drawbacks</vt:lpstr>
      <vt:lpstr>Proposed System</vt:lpstr>
      <vt:lpstr>Advantages</vt:lpstr>
      <vt:lpstr>PowerPoint 演示文稿</vt:lpstr>
      <vt:lpstr>PowerPoint 演示文稿</vt:lpstr>
      <vt:lpstr>Modules involved in the system</vt:lpstr>
      <vt:lpstr>UML</vt:lpstr>
      <vt:lpstr>SEQUENCE DIAGRAM</vt:lpstr>
      <vt:lpstr>PowerPoint 演示文稿</vt:lpstr>
      <vt:lpstr>IMPLEMENTATION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Praneeth Sharma</dc:creator>
  <cp:lastModifiedBy>abhir</cp:lastModifiedBy>
  <cp:revision>17</cp:revision>
  <dcterms:created xsi:type="dcterms:W3CDTF">2024-02-01T12:50:00Z</dcterms:created>
  <dcterms:modified xsi:type="dcterms:W3CDTF">2024-05-16T04:50:42Z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8</vt:i4>
  </property>
  <property fmtid="{D5CDD505-2E9C-101B-9397-08002B2CF9AE}" pid="5" name="ICV">
    <vt:lpwstr>9E3E68EEDEC843B2BF0DA3AD7093C0EC_13</vt:lpwstr>
  </property>
  <property fmtid="{D5CDD505-2E9C-101B-9397-08002B2CF9AE}" pid="6" name="KSOProductBuildVer">
    <vt:lpwstr>1033-12.2.0.16909</vt:lpwstr>
  </property>
</Properties>
</file>